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1pPr>
    <a:lvl2pPr marL="0" marR="0" indent="4572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2pPr>
    <a:lvl3pPr marL="0" marR="0" indent="9144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3pPr>
    <a:lvl4pPr marL="0" marR="0" indent="13716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4pPr>
    <a:lvl5pPr marL="0" marR="0" indent="18288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5pPr>
    <a:lvl6pPr marL="0" marR="0" indent="22860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6pPr>
    <a:lvl7pPr marL="0" marR="0" indent="27432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7pPr>
    <a:lvl8pPr marL="0" marR="0" indent="32004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8pPr>
    <a:lvl9pPr marL="0" marR="0" indent="365760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4A4A4B"/>
      </a:tcTxStyle>
      <a:tcStyle>
        <a:tcBdr>
          <a:left>
            <a:ln w="12700" cap="flat">
              <a:noFill/>
              <a:miter lim="400000"/>
            </a:ln>
          </a:left>
          <a:right>
            <a:ln w="254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Col>
    <a:la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25400" cap="flat">
              <a:solidFill>
                <a:srgbClr val="4A4A4B"/>
              </a:solidFill>
              <a:prstDash val="solid"/>
              <a:miter lim="400000"/>
            </a:ln>
          </a:top>
          <a:bottom>
            <a:ln w="12700" cap="flat">
              <a:noFill/>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lastRow>
    <a:fir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noFill/>
              <a:miter lim="400000"/>
            </a:ln>
          </a:top>
          <a:bottom>
            <a:ln w="254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127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FFFFFF"/>
      </a:tcTxStyle>
      <a:tcStyle>
        <a:tcBdr>
          <a:left>
            <a:ln w="12700" cap="flat">
              <a:noFill/>
              <a:miter lim="400000"/>
            </a:ln>
          </a:left>
          <a:right>
            <a:ln w="25400" cap="flat">
              <a:solidFill>
                <a:schemeClr val="accent1">
                  <a:hueOff val="420094"/>
                  <a:satOff val="-1465"/>
                  <a:lumOff val="-19139"/>
                </a:scheme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0EBE0"/>
              </a:solidFill>
              <a:prstDash val="solid"/>
              <a:miter lim="400000"/>
            </a:ln>
          </a:insideV>
        </a:tcBdr>
        <a:fill>
          <a:solidFill>
            <a:srgbClr val="54BAE0"/>
          </a:solidFill>
        </a:fill>
      </a:tcStyle>
    </a:firstCol>
    <a:lastRow>
      <a:tcTxStyle b="off" i="off">
        <a:font>
          <a:latin typeface="Avenir Next Medium"/>
          <a:ea typeface="Avenir Next Medium"/>
          <a:cs typeface="Avenir Next Medium"/>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25400" cap="flat">
              <a:solidFill>
                <a:schemeClr val="accent1">
                  <a:hueOff val="420094"/>
                  <a:satOff val="-1465"/>
                  <a:lumOff val="-19139"/>
                </a:schemeClr>
              </a:solidFill>
              <a:prstDash val="solid"/>
              <a:miter lim="400000"/>
            </a:ln>
          </a:top>
          <a:bottom>
            <a:ln w="12700" cap="flat">
              <a:noFill/>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F0EBE0"/>
              </a:solidFill>
              <a:prstDash val="solid"/>
              <a:miter lim="400000"/>
            </a:ln>
          </a:left>
          <a:right>
            <a:ln w="12700" cap="flat">
              <a:solidFill>
                <a:srgbClr val="F0EBE0"/>
              </a:solidFill>
              <a:prstDash val="solid"/>
              <a:miter lim="400000"/>
            </a:ln>
          </a:right>
          <a:top>
            <a:ln w="12700" cap="flat">
              <a:noFill/>
              <a:miter lim="400000"/>
            </a:ln>
          </a:top>
          <a:bottom>
            <a:ln w="25400" cap="flat">
              <a:solidFill>
                <a:schemeClr val="accent1">
                  <a:hueOff val="420094"/>
                  <a:satOff val="-1465"/>
                  <a:lumOff val="-19139"/>
                </a:schemeClr>
              </a:solidFill>
              <a:prstDash val="solid"/>
              <a:miter lim="400000"/>
            </a:ln>
          </a:bottom>
          <a:insideH>
            <a:ln w="12700" cap="flat">
              <a:solidFill>
                <a:srgbClr val="F0EBE0"/>
              </a:solidFill>
              <a:prstDash val="solid"/>
              <a:miter lim="400000"/>
            </a:ln>
          </a:insideH>
          <a:insideV>
            <a:ln w="12700" cap="flat">
              <a:solidFill>
                <a:srgbClr val="F0EBE0"/>
              </a:solidFill>
              <a:prstDash val="solid"/>
              <a:miter lim="400000"/>
            </a:ln>
          </a:insideV>
        </a:tcBdr>
        <a:fill>
          <a:solidFill>
            <a:srgbClr val="54BAE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0EBE0"/>
          </a:solidFill>
        </a:fill>
      </a:tcStyle>
    </a:wholeTbl>
    <a:band2H>
      <a:tcTxStyle/>
      <a:tcStyle>
        <a:tcBdr/>
        <a:fill>
          <a:solidFill>
            <a:srgbClr val="D9D5CA"/>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C6DFB5"/>
          </a:solidFill>
        </a:fill>
      </a:tcStyle>
    </a:firstCol>
    <a:lastRow>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noFill/>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254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7A797"/>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0EBE0"/>
          </a:solidFill>
        </a:fill>
      </a:tcStyle>
    </a:wholeTbl>
    <a:band2H>
      <a:tcTxStyle/>
      <a:tcStyle>
        <a:tcBdr/>
        <a:fill>
          <a:solidFill>
            <a:srgbClr val="E4E1D8"/>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AD7D3"/>
          </a:solidFill>
        </a:fill>
      </a:tcStyle>
    </a:firstCol>
    <a:lastRow>
      <a:tcTxStyle b="off" i="off">
        <a:font>
          <a:latin typeface="Avenir Next Medium"/>
          <a:ea typeface="Avenir Next Medium"/>
          <a:cs typeface="Avenir Next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noFill/>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noFill/>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6">
              <a:hueOff val="-134388"/>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FEBE1"/>
          </a:solid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5413C"/>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noFill/>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lastRow>
    <a:fir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noFill/>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snapToObjects="1">
      <p:cViewPr varScale="1">
        <p:scale>
          <a:sx n="44" d="100"/>
          <a:sy n="44" d="100"/>
        </p:scale>
        <p:origin x="4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3" name="Author and Date"/>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Author and Date</a:t>
            </a:r>
          </a:p>
        </p:txBody>
      </p:sp>
      <p:sp>
        <p:nvSpPr>
          <p:cNvPr id="14" name="Presentation Title"/>
          <p:cNvSpPr txBox="1">
            <a:spLocks noGrp="1"/>
          </p:cNvSpPr>
          <p:nvPr>
            <p:ph type="title" hasCustomPrompt="1"/>
          </p:nvPr>
        </p:nvSpPr>
        <p:spPr>
          <a:prstGeom prst="rect">
            <a:avLst/>
          </a:prstGeom>
        </p:spPr>
        <p:txBody>
          <a:bodyPr/>
          <a:lstStyle/>
          <a:p>
            <a:r>
              <a:t>Presentation Title</a:t>
            </a:r>
          </a:p>
        </p:txBody>
      </p:sp>
      <p:sp>
        <p:nvSpPr>
          <p:cNvPr id="15"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1727200" y="5281886"/>
            <a:ext cx="20929600" cy="3136901"/>
          </a:xfrm>
          <a:prstGeom prst="rect">
            <a:avLst/>
          </a:prstGeom>
        </p:spPr>
        <p:txBody>
          <a:bodyPr anchor="ctr"/>
          <a:lstStyle>
            <a:lvl1pPr>
              <a:lnSpc>
                <a:spcPct val="80000"/>
              </a:lnSpc>
              <a:defRPr sz="8600" spc="-86">
                <a:solidFill>
                  <a:srgbClr val="4A4A4A"/>
                </a:solidFill>
                <a:latin typeface="Publico Headline Roman"/>
                <a:ea typeface="Publico Headline Roman"/>
                <a:cs typeface="Publico Headline Roman"/>
                <a:sym typeface="Publico Headline Roman"/>
              </a:defRPr>
            </a:lvl1pPr>
            <a:lvl2pPr>
              <a:lnSpc>
                <a:spcPct val="80000"/>
              </a:lnSpc>
              <a:defRPr sz="8600" spc="-86">
                <a:solidFill>
                  <a:srgbClr val="4A4A4A"/>
                </a:solidFill>
                <a:latin typeface="Publico Headline Roman"/>
                <a:ea typeface="Publico Headline Roman"/>
                <a:cs typeface="Publico Headline Roman"/>
                <a:sym typeface="Publico Headline Roman"/>
              </a:defRPr>
            </a:lvl2pPr>
            <a:lvl3pPr>
              <a:lnSpc>
                <a:spcPct val="80000"/>
              </a:lnSpc>
              <a:defRPr sz="8600" spc="-86">
                <a:solidFill>
                  <a:srgbClr val="4A4A4A"/>
                </a:solidFill>
                <a:latin typeface="Publico Headline Roman"/>
                <a:ea typeface="Publico Headline Roman"/>
                <a:cs typeface="Publico Headline Roman"/>
                <a:sym typeface="Publico Headline Roman"/>
              </a:defRPr>
            </a:lvl3pPr>
            <a:lvl4pPr>
              <a:lnSpc>
                <a:spcPct val="80000"/>
              </a:lnSpc>
              <a:defRPr sz="8600" spc="-86">
                <a:solidFill>
                  <a:srgbClr val="4A4A4A"/>
                </a:solidFill>
                <a:latin typeface="Publico Headline Roman"/>
                <a:ea typeface="Publico Headline Roman"/>
                <a:cs typeface="Publico Headline Roman"/>
                <a:sym typeface="Publico Headline Roman"/>
              </a:defRPr>
            </a:lvl4pPr>
            <a:lvl5pPr>
              <a:lnSpc>
                <a:spcPct val="80000"/>
              </a:lnSpc>
              <a:defRPr sz="8600" spc="-86">
                <a:solidFill>
                  <a:srgbClr val="4A4A4A"/>
                </a:solidFill>
                <a:latin typeface="Publico Headline Roman"/>
                <a:ea typeface="Publico Headline Roman"/>
                <a:cs typeface="Publico Headline Roman"/>
                <a:sym typeface="Publico Headline Roman"/>
              </a:defRPr>
            </a:lvl5pPr>
          </a:lstStyle>
          <a:p>
            <a:r>
              <a:t>Statement</a:t>
            </a:r>
          </a:p>
          <a:p>
            <a:pPr lvl="1"/>
            <a:endParaRPr/>
          </a:p>
          <a:p>
            <a:pPr lvl="2"/>
            <a:endParaRPr/>
          </a:p>
          <a:p>
            <a:pPr lvl="3"/>
            <a:endParaRPr/>
          </a:p>
          <a:p>
            <a:pPr lvl="4"/>
            <a:endParaRPr/>
          </a:p>
        </p:txBody>
      </p:sp>
      <p:sp>
        <p:nvSpPr>
          <p:cNvPr id="107"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g Fact">
    <p:bg>
      <p:bgPr>
        <a:solidFill>
          <a:srgbClr val="227AAF"/>
        </a:solidFill>
        <a:effectLst/>
      </p:bgPr>
    </p:bg>
    <p:spTree>
      <p:nvGrpSpPr>
        <p:cNvPr id="1" name=""/>
        <p:cNvGrpSpPr/>
        <p:nvPr/>
      </p:nvGrpSpPr>
      <p:grpSpPr>
        <a:xfrm>
          <a:off x="0" y="0"/>
          <a:ext cx="0" cy="0"/>
          <a:chOff x="0" y="0"/>
          <a:chExt cx="0" cy="0"/>
        </a:xfrm>
      </p:grpSpPr>
      <p:sp>
        <p:nvSpPr>
          <p:cNvPr id="114" name="Fact information"/>
          <p:cNvSpPr txBox="1">
            <a:spLocks noGrp="1"/>
          </p:cNvSpPr>
          <p:nvPr>
            <p:ph type="body" sz="quarter" idx="21" hasCustomPrompt="1"/>
          </p:nvPr>
        </p:nvSpPr>
        <p:spPr>
          <a:xfrm>
            <a:off x="1727200" y="8611966"/>
            <a:ext cx="20929600" cy="908813"/>
          </a:xfrm>
          <a:prstGeom prst="rect">
            <a:avLst/>
          </a:prstGeom>
        </p:spPr>
        <p:txBody>
          <a:bodyPr/>
          <a:lstStyle>
            <a:lvl1pPr>
              <a:spcBef>
                <a:spcPts val="2000"/>
              </a:spcBef>
              <a:defRPr>
                <a:solidFill>
                  <a:srgbClr val="F0EBE0"/>
                </a:solidFill>
              </a:defRPr>
            </a:lvl1pPr>
          </a:lstStyle>
          <a:p>
            <a:r>
              <a:t>Fact information</a:t>
            </a:r>
          </a:p>
        </p:txBody>
      </p:sp>
      <p:sp>
        <p:nvSpPr>
          <p:cNvPr id="115" name="Line"/>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16" name="Line"/>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17" name="Body Level One…"/>
          <p:cNvSpPr txBox="1">
            <a:spLocks noGrp="1"/>
          </p:cNvSpPr>
          <p:nvPr>
            <p:ph type="body" idx="1" hasCustomPrompt="1"/>
          </p:nvPr>
        </p:nvSpPr>
        <p:spPr>
          <a:xfrm>
            <a:off x="1727200" y="1098623"/>
            <a:ext cx="20929600" cy="7461177"/>
          </a:xfrm>
          <a:prstGeom prst="rect">
            <a:avLst/>
          </a:prstGeom>
        </p:spPr>
        <p:txBody>
          <a:bodyPr anchor="b"/>
          <a:lstStyle>
            <a:lvl1pPr>
              <a:lnSpc>
                <a:spcPct val="70000"/>
              </a:lnSpc>
              <a:defRPr sz="30000" b="1" spc="-300">
                <a:solidFill>
                  <a:srgbClr val="FFFFFF"/>
                </a:solidFill>
                <a:latin typeface="Publico Headline Roman"/>
                <a:ea typeface="Publico Headline Roman"/>
                <a:cs typeface="Publico Headline Roman"/>
                <a:sym typeface="Publico Headline Roman"/>
              </a:defRPr>
            </a:lvl1pPr>
            <a:lvl2pPr>
              <a:lnSpc>
                <a:spcPct val="70000"/>
              </a:lnSpc>
              <a:defRPr sz="30000" b="1" spc="-300">
                <a:solidFill>
                  <a:srgbClr val="FFFFFF"/>
                </a:solidFill>
                <a:latin typeface="Publico Headline Roman"/>
                <a:ea typeface="Publico Headline Roman"/>
                <a:cs typeface="Publico Headline Roman"/>
                <a:sym typeface="Publico Headline Roman"/>
              </a:defRPr>
            </a:lvl2pPr>
            <a:lvl3pPr>
              <a:lnSpc>
                <a:spcPct val="70000"/>
              </a:lnSpc>
              <a:defRPr sz="30000" b="1" spc="-300">
                <a:solidFill>
                  <a:srgbClr val="FFFFFF"/>
                </a:solidFill>
                <a:latin typeface="Publico Headline Roman"/>
                <a:ea typeface="Publico Headline Roman"/>
                <a:cs typeface="Publico Headline Roman"/>
                <a:sym typeface="Publico Headline Roman"/>
              </a:defRPr>
            </a:lvl3pPr>
            <a:lvl4pPr>
              <a:lnSpc>
                <a:spcPct val="70000"/>
              </a:lnSpc>
              <a:defRPr sz="30000" b="1" spc="-300">
                <a:solidFill>
                  <a:srgbClr val="FFFFFF"/>
                </a:solidFill>
                <a:latin typeface="Publico Headline Roman"/>
                <a:ea typeface="Publico Headline Roman"/>
                <a:cs typeface="Publico Headline Roman"/>
                <a:sym typeface="Publico Headline Roman"/>
              </a:defRPr>
            </a:lvl4pPr>
            <a:lvl5pPr>
              <a:lnSpc>
                <a:spcPct val="70000"/>
              </a:lnSpc>
              <a:defRPr sz="30000" b="1" spc="-300">
                <a:solidFill>
                  <a:srgbClr val="FFFFFF"/>
                </a:solidFill>
                <a:latin typeface="Publico Headline Roman"/>
                <a:ea typeface="Publico Headline Roman"/>
                <a:cs typeface="Publico Headline Roman"/>
                <a:sym typeface="Publico Headline Roman"/>
              </a:defRPr>
            </a:lvl5pPr>
          </a:lstStyle>
          <a:p>
            <a:r>
              <a:t>100%</a:t>
            </a:r>
          </a:p>
          <a:p>
            <a:pPr lvl="1"/>
            <a:endParaRPr/>
          </a:p>
          <a:p>
            <a:pPr lvl="2"/>
            <a:endParaRPr/>
          </a:p>
          <a:p>
            <a:pPr lvl="3"/>
            <a:endParaRPr/>
          </a:p>
          <a:p>
            <a:pPr lvl="4"/>
            <a:endParaRPr/>
          </a:p>
        </p:txBody>
      </p:sp>
      <p:sp>
        <p:nvSpPr>
          <p:cNvPr id="118" name="Slide Number"/>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5" name="Image"/>
          <p:cNvSpPr>
            <a:spLocks noGrp="1"/>
          </p:cNvSpPr>
          <p:nvPr>
            <p:ph type="pic" idx="21"/>
          </p:nvPr>
        </p:nvSpPr>
        <p:spPr>
          <a:xfrm>
            <a:off x="-25400" y="-5359400"/>
            <a:ext cx="24422100" cy="24422100"/>
          </a:xfrm>
          <a:prstGeom prst="rect">
            <a:avLst/>
          </a:prstGeom>
        </p:spPr>
        <p:txBody>
          <a:bodyPr lIns="91439" tIns="45719" rIns="91439" bIns="45719">
            <a:noAutofit/>
          </a:bodyPr>
          <a:lstStyle/>
          <a:p>
            <a:endParaRPr/>
          </a:p>
        </p:txBody>
      </p:sp>
      <p:sp>
        <p:nvSpPr>
          <p:cNvPr id="126" name="Body Level One…"/>
          <p:cNvSpPr txBox="1">
            <a:spLocks noGrp="1"/>
          </p:cNvSpPr>
          <p:nvPr>
            <p:ph type="body" sz="quarter" idx="1" hasCustomPrompt="1"/>
          </p:nvPr>
        </p:nvSpPr>
        <p:spPr>
          <a:xfrm>
            <a:off x="1409700" y="2119884"/>
            <a:ext cx="10775585" cy="1936416"/>
          </a:xfrm>
          <a:prstGeom prst="rect">
            <a:avLst/>
          </a:prstGeom>
        </p:spPr>
        <p:txBody>
          <a:bodyPr/>
          <a:lstStyle>
            <a:lvl1pPr>
              <a:defRPr sz="5800" spc="-58">
                <a:solidFill>
                  <a:srgbClr val="247AB0"/>
                </a:solidFill>
                <a:latin typeface="Publico Headline Roman"/>
                <a:ea typeface="Publico Headline Roman"/>
                <a:cs typeface="Publico Headline Roman"/>
                <a:sym typeface="Publico Headline Roman"/>
              </a:defRPr>
            </a:lvl1pPr>
            <a:lvl2pPr>
              <a:defRPr sz="5800" spc="-58">
                <a:solidFill>
                  <a:srgbClr val="247AB0"/>
                </a:solidFill>
                <a:latin typeface="Publico Headline Roman"/>
                <a:ea typeface="Publico Headline Roman"/>
                <a:cs typeface="Publico Headline Roman"/>
                <a:sym typeface="Publico Headline Roman"/>
              </a:defRPr>
            </a:lvl2pPr>
            <a:lvl3pPr>
              <a:defRPr sz="5800" spc="-58">
                <a:solidFill>
                  <a:srgbClr val="247AB0"/>
                </a:solidFill>
                <a:latin typeface="Publico Headline Roman"/>
                <a:ea typeface="Publico Headline Roman"/>
                <a:cs typeface="Publico Headline Roman"/>
                <a:sym typeface="Publico Headline Roman"/>
              </a:defRPr>
            </a:lvl3pPr>
            <a:lvl4pPr>
              <a:defRPr sz="5800" spc="-58">
                <a:solidFill>
                  <a:srgbClr val="247AB0"/>
                </a:solidFill>
                <a:latin typeface="Publico Headline Roman"/>
                <a:ea typeface="Publico Headline Roman"/>
                <a:cs typeface="Publico Headline Roman"/>
                <a:sym typeface="Publico Headline Roman"/>
              </a:defRPr>
            </a:lvl4pPr>
            <a:lvl5pPr>
              <a:defRPr sz="5800" spc="-58">
                <a:solidFill>
                  <a:srgbClr val="247AB0"/>
                </a:solidFill>
                <a:latin typeface="Publico Headline Roman"/>
                <a:ea typeface="Publico Headline Roman"/>
                <a:cs typeface="Publico Headline Roman"/>
                <a:sym typeface="Publico Headline Roman"/>
              </a:defRPr>
            </a:lvl5pPr>
          </a:lstStyle>
          <a:p>
            <a:r>
              <a:t>“Notable Quote”</a:t>
            </a:r>
          </a:p>
          <a:p>
            <a:pPr lvl="1"/>
            <a:endParaRPr/>
          </a:p>
          <a:p>
            <a:pPr lvl="2"/>
            <a:endParaRPr/>
          </a:p>
          <a:p>
            <a:pPr lvl="3"/>
            <a:endParaRPr/>
          </a:p>
          <a:p>
            <a:pPr lvl="4"/>
            <a:endParaRPr/>
          </a:p>
        </p:txBody>
      </p:sp>
      <p:sp>
        <p:nvSpPr>
          <p:cNvPr id="127" name="Line"/>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28" name="Line"/>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129" name="Attribution"/>
          <p:cNvSpPr txBox="1">
            <a:spLocks noGrp="1"/>
          </p:cNvSpPr>
          <p:nvPr>
            <p:ph type="body" sz="quarter" idx="22" hasCustomPrompt="1"/>
          </p:nvPr>
        </p:nvSpPr>
        <p:spPr>
          <a:xfrm>
            <a:off x="1409700" y="4051453"/>
            <a:ext cx="10775585" cy="543053"/>
          </a:xfrm>
          <a:prstGeom prst="rect">
            <a:avLst/>
          </a:prstGeom>
        </p:spPr>
        <p:txBody>
          <a:bodyPr anchor="ct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spc="0">
                <a:solidFill>
                  <a:srgbClr val="227AAF"/>
                </a:solidFill>
                <a:latin typeface="Publico Text Semibold"/>
                <a:ea typeface="Publico Text Semibold"/>
                <a:cs typeface="Publico Text Semibold"/>
                <a:sym typeface="Publico Text Semibold"/>
              </a:defRPr>
            </a:lvl1pPr>
          </a:lstStyle>
          <a:p>
            <a:r>
              <a:t>Attribution</a:t>
            </a:r>
          </a:p>
        </p:txBody>
      </p:sp>
      <p:sp>
        <p:nvSpPr>
          <p:cNvPr id="130"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37" name="Image"/>
          <p:cNvSpPr>
            <a:spLocks noGrp="1"/>
          </p:cNvSpPr>
          <p:nvPr>
            <p:ph type="pic" sz="quarter" idx="21"/>
          </p:nvPr>
        </p:nvSpPr>
        <p:spPr>
          <a:xfrm>
            <a:off x="14727242" y="5618197"/>
            <a:ext cx="7877462" cy="7877463"/>
          </a:xfrm>
          <a:prstGeom prst="rect">
            <a:avLst/>
          </a:prstGeom>
        </p:spPr>
        <p:txBody>
          <a:bodyPr lIns="91439" tIns="45719" rIns="91439" bIns="45719">
            <a:noAutofit/>
          </a:bodyPr>
          <a:lstStyle/>
          <a:p>
            <a:endParaRPr/>
          </a:p>
        </p:txBody>
      </p:sp>
      <p:sp>
        <p:nvSpPr>
          <p:cNvPr id="138" name="609701706_939x626.jpg"/>
          <p:cNvSpPr>
            <a:spLocks noGrp="1"/>
          </p:cNvSpPr>
          <p:nvPr>
            <p:ph type="pic" sz="quarter" idx="22"/>
          </p:nvPr>
        </p:nvSpPr>
        <p:spPr>
          <a:xfrm>
            <a:off x="14700215" y="1511300"/>
            <a:ext cx="7943851" cy="5295900"/>
          </a:xfrm>
          <a:prstGeom prst="rect">
            <a:avLst/>
          </a:prstGeom>
        </p:spPr>
        <p:txBody>
          <a:bodyPr lIns="91439" tIns="45719" rIns="91439" bIns="45719">
            <a:noAutofit/>
          </a:bodyPr>
          <a:lstStyle/>
          <a:p>
            <a:endParaRPr/>
          </a:p>
        </p:txBody>
      </p:sp>
      <p:sp>
        <p:nvSpPr>
          <p:cNvPr id="139" name="139465515_1890x1620.jpg"/>
          <p:cNvSpPr>
            <a:spLocks noGrp="1"/>
          </p:cNvSpPr>
          <p:nvPr>
            <p:ph type="pic" idx="23"/>
          </p:nvPr>
        </p:nvSpPr>
        <p:spPr>
          <a:xfrm>
            <a:off x="1778000" y="1346200"/>
            <a:ext cx="12852400" cy="11016343"/>
          </a:xfrm>
          <a:prstGeom prst="rect">
            <a:avLst/>
          </a:prstGeom>
        </p:spPr>
        <p:txBody>
          <a:bodyPr lIns="91439" tIns="45719" rIns="91439" bIns="45719">
            <a:noAutofit/>
          </a:bodyPr>
          <a:lstStyle/>
          <a:p>
            <a:endParaRPr/>
          </a:p>
        </p:txBody>
      </p:sp>
      <p:sp>
        <p:nvSpPr>
          <p:cNvPr id="140"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7" name="Image"/>
          <p:cNvSpPr>
            <a:spLocks noGrp="1"/>
          </p:cNvSpPr>
          <p:nvPr>
            <p:ph type="pic" idx="21"/>
          </p:nvPr>
        </p:nvSpPr>
        <p:spPr>
          <a:xfrm>
            <a:off x="1727200" y="-1422400"/>
            <a:ext cx="21310600" cy="15989300"/>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5"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3" name="178465776_2880x1920.jpg"/>
          <p:cNvSpPr>
            <a:spLocks noGrp="1"/>
          </p:cNvSpPr>
          <p:nvPr>
            <p:ph type="pic" idx="21"/>
          </p:nvPr>
        </p:nvSpPr>
        <p:spPr>
          <a:xfrm>
            <a:off x="-1" y="-2527300"/>
            <a:ext cx="24384001" cy="16256000"/>
          </a:xfrm>
          <a:prstGeom prst="rect">
            <a:avLst/>
          </a:prstGeom>
        </p:spPr>
        <p:txBody>
          <a:bodyPr lIns="91439" tIns="45719" rIns="91439" bIns="45719">
            <a:noAutofit/>
          </a:bodyPr>
          <a:lstStyle/>
          <a:p>
            <a:endParaRPr/>
          </a:p>
        </p:txBody>
      </p:sp>
      <p:sp>
        <p:nvSpPr>
          <p:cNvPr id="24" name="Body Level One…"/>
          <p:cNvSpPr txBox="1">
            <a:spLocks noGrp="1"/>
          </p:cNvSpPr>
          <p:nvPr>
            <p:ph type="body" sz="quarter" idx="1" hasCustomPrompt="1"/>
          </p:nvPr>
        </p:nvSpPr>
        <p:spPr>
          <a:xfrm>
            <a:off x="1727200" y="10718800"/>
            <a:ext cx="20929600" cy="2025650"/>
          </a:xfrm>
          <a:prstGeom prst="rect">
            <a:avLst/>
          </a:prstGeom>
        </p:spPr>
        <p:txBody>
          <a:bodyPr/>
          <a:lstStyle>
            <a:lvl1pPr>
              <a:spcBef>
                <a:spcPts val="2000"/>
              </a:spcBef>
              <a:defRPr>
                <a:solidFill>
                  <a:srgbClr val="F0EBE0"/>
                </a:solidFill>
              </a:defRPr>
            </a:lvl1pPr>
            <a:lvl2pPr>
              <a:spcBef>
                <a:spcPts val="2000"/>
              </a:spcBef>
              <a:defRPr>
                <a:solidFill>
                  <a:srgbClr val="F0EBE0"/>
                </a:solidFill>
              </a:defRPr>
            </a:lvl2pPr>
            <a:lvl3pPr indent="0">
              <a:spcBef>
                <a:spcPts val="2000"/>
              </a:spcBef>
              <a:defRPr>
                <a:solidFill>
                  <a:srgbClr val="F0EBE0"/>
                </a:solidFill>
              </a:defRPr>
            </a:lvl3pPr>
            <a:lvl4pPr indent="0">
              <a:spcBef>
                <a:spcPts val="2000"/>
              </a:spcBef>
              <a:defRPr>
                <a:solidFill>
                  <a:srgbClr val="F0EBE0"/>
                </a:solidFill>
              </a:defRPr>
            </a:lvl4pPr>
            <a:lvl5pPr indent="0">
              <a:spcBef>
                <a:spcPts val="2000"/>
              </a:spcBef>
              <a:defRPr>
                <a:solidFill>
                  <a:srgbClr val="F0EBE0"/>
                </a:solidFill>
              </a:defRPr>
            </a:lvl5pPr>
          </a:lstStyle>
          <a:p>
            <a:r>
              <a:t>Presentation Subtitle</a:t>
            </a:r>
          </a:p>
          <a:p>
            <a:pPr lvl="1"/>
            <a:endParaRPr/>
          </a:p>
          <a:p>
            <a:pPr lvl="2"/>
            <a:endParaRPr/>
          </a:p>
          <a:p>
            <a:pPr lvl="3"/>
            <a:endParaRPr/>
          </a:p>
          <a:p>
            <a:pPr lvl="4"/>
            <a:endParaRPr/>
          </a:p>
        </p:txBody>
      </p:sp>
      <p:sp>
        <p:nvSpPr>
          <p:cNvPr id="25" name="Presentation Title"/>
          <p:cNvSpPr txBox="1">
            <a:spLocks noGrp="1"/>
          </p:cNvSpPr>
          <p:nvPr>
            <p:ph type="title" hasCustomPrompt="1"/>
          </p:nvPr>
        </p:nvSpPr>
        <p:spPr>
          <a:xfrm>
            <a:off x="1727200" y="7817246"/>
            <a:ext cx="20929600" cy="2799954"/>
          </a:xfrm>
          <a:prstGeom prst="rect">
            <a:avLst/>
          </a:prstGeom>
        </p:spPr>
        <p:txBody>
          <a:bodyPr/>
          <a:lstStyle>
            <a:lvl1pPr>
              <a:defRPr>
                <a:solidFill>
                  <a:srgbClr val="FFFFFF"/>
                </a:solidFill>
              </a:defRPr>
            </a:lvl1pPr>
          </a:lstStyle>
          <a:p>
            <a:r>
              <a:t>Presentation Title</a:t>
            </a:r>
          </a:p>
        </p:txBody>
      </p:sp>
      <p:sp>
        <p:nvSpPr>
          <p:cNvPr id="26" name="Author and Date"/>
          <p:cNvSpPr txBox="1">
            <a:spLocks noGrp="1"/>
          </p:cNvSpPr>
          <p:nvPr>
            <p:ph type="body" sz="quarter" idx="22" hasCustomPrompt="1"/>
          </p:nvPr>
        </p:nvSpPr>
        <p:spPr>
          <a:xfrm>
            <a:off x="1727200" y="1003300"/>
            <a:ext cx="20929600" cy="480060"/>
          </a:xfrm>
          <a:prstGeom prst="rect">
            <a:avLst/>
          </a:prstGeom>
        </p:spPr>
        <p:txBody>
          <a:bodyPr anchor="ctr"/>
          <a:lstStyle>
            <a:lvl1pPr defTabSz="685800">
              <a:lnSpc>
                <a:spcPct val="100000"/>
              </a:lnSpc>
              <a:defRPr sz="2000" b="1" cap="all" spc="0">
                <a:solidFill>
                  <a:srgbClr val="F0EBE0"/>
                </a:solidFill>
              </a:defRPr>
            </a:lvl1pPr>
          </a:lstStyle>
          <a:p>
            <a:r>
              <a:t>Author and Date</a:t>
            </a:r>
          </a:p>
        </p:txBody>
      </p:sp>
      <p:sp>
        <p:nvSpPr>
          <p:cNvPr id="27" name="Line"/>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28" name="Line"/>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29" name="Slide Number"/>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36" name="139465515_1890x1620.jpg"/>
          <p:cNvSpPr>
            <a:spLocks noGrp="1"/>
          </p:cNvSpPr>
          <p:nvPr>
            <p:ph type="pic" idx="21"/>
          </p:nvPr>
        </p:nvSpPr>
        <p:spPr>
          <a:xfrm>
            <a:off x="-3352800" y="0"/>
            <a:ext cx="16002000" cy="13716000"/>
          </a:xfrm>
          <a:prstGeom prst="rect">
            <a:avLst/>
          </a:prstGeom>
        </p:spPr>
        <p:txBody>
          <a:bodyPr lIns="91439" tIns="45719" rIns="91439" bIns="45719">
            <a:noAutofit/>
          </a:bodyPr>
          <a:lstStyle/>
          <a:p>
            <a:endParaRPr/>
          </a:p>
        </p:txBody>
      </p:sp>
      <p:sp>
        <p:nvSpPr>
          <p:cNvPr id="37" name="Slide Title"/>
          <p:cNvSpPr txBox="1">
            <a:spLocks noGrp="1"/>
          </p:cNvSpPr>
          <p:nvPr>
            <p:ph type="title" hasCustomPrompt="1"/>
          </p:nvPr>
        </p:nvSpPr>
        <p:spPr>
          <a:xfrm>
            <a:off x="13665200" y="4394200"/>
            <a:ext cx="9271000" cy="2540000"/>
          </a:xfrm>
          <a:prstGeom prst="rect">
            <a:avLst/>
          </a:prstGeom>
        </p:spPr>
        <p:txBody>
          <a:bodyPr anchor="t"/>
          <a:lstStyle>
            <a:lvl1pPr algn="l">
              <a:defRPr sz="8000" spc="-80"/>
            </a:lvl1pPr>
          </a:lstStyle>
          <a:p>
            <a:r>
              <a:t>Slide Title</a:t>
            </a:r>
          </a:p>
        </p:txBody>
      </p:sp>
      <p:sp>
        <p:nvSpPr>
          <p:cNvPr id="38" name="Body Level One…"/>
          <p:cNvSpPr txBox="1">
            <a:spLocks noGrp="1"/>
          </p:cNvSpPr>
          <p:nvPr>
            <p:ph type="body" sz="quarter" idx="1" hasCustomPrompt="1"/>
          </p:nvPr>
        </p:nvSpPr>
        <p:spPr>
          <a:xfrm>
            <a:off x="13665200" y="7010400"/>
            <a:ext cx="9271000" cy="2312637"/>
          </a:xfrm>
          <a:prstGeom prst="rect">
            <a:avLst/>
          </a:prstGeom>
        </p:spPr>
        <p:txBody>
          <a:bodyPr/>
          <a:lstStyle>
            <a:lvl1pPr algn="l">
              <a:lnSpc>
                <a:spcPct val="80000"/>
              </a:lnSpc>
            </a:lvl1pPr>
            <a:lvl2pPr algn="l">
              <a:lnSpc>
                <a:spcPct val="80000"/>
              </a:lnSpc>
            </a:lvl2pPr>
            <a:lvl3pPr algn="l">
              <a:lnSpc>
                <a:spcPct val="80000"/>
              </a:lnSpc>
            </a:lvl3pPr>
            <a:lvl4pPr algn="l">
              <a:lnSpc>
                <a:spcPct val="80000"/>
              </a:lnSpc>
            </a:lvl4pPr>
            <a:lvl5pPr algn="l">
              <a:lnSpc>
                <a:spcPct val="80000"/>
              </a:lnSpc>
            </a:lvl5pPr>
          </a:lstStyle>
          <a:p>
            <a:r>
              <a:t>Slide Subtitle</a:t>
            </a:r>
          </a:p>
          <a:p>
            <a:pPr lvl="1"/>
            <a:endParaRPr/>
          </a:p>
          <a:p>
            <a:pPr lvl="2"/>
            <a:endParaRPr/>
          </a:p>
          <a:p>
            <a:pPr lvl="3"/>
            <a:endParaRPr/>
          </a:p>
          <a:p>
            <a:pPr lvl="4"/>
            <a:endParaRPr/>
          </a:p>
        </p:txBody>
      </p:sp>
      <p:sp>
        <p:nvSpPr>
          <p:cNvPr id="39" name="Author and Date"/>
          <p:cNvSpPr txBox="1">
            <a:spLocks noGrp="1"/>
          </p:cNvSpPr>
          <p:nvPr>
            <p:ph type="body" sz="quarter" idx="22" hasCustomPrompt="1"/>
          </p:nvPr>
        </p:nvSpPr>
        <p:spPr>
          <a:xfrm>
            <a:off x="13665200" y="3746500"/>
            <a:ext cx="9271000" cy="482600"/>
          </a:xfrm>
          <a:prstGeom prst="rect">
            <a:avLst/>
          </a:prstGeom>
        </p:spPr>
        <p:txBody>
          <a:bodyPr anchor="ctr"/>
          <a:lstStyle>
            <a:lvl1pPr algn="l" defTabSz="685800">
              <a:lnSpc>
                <a:spcPct val="100000"/>
              </a:lnSpc>
              <a:defRPr sz="2000" b="1" cap="all" spc="0">
                <a:solidFill>
                  <a:srgbClr val="227AAF"/>
                </a:solidFill>
              </a:defRPr>
            </a:lvl1pPr>
          </a:lstStyle>
          <a:p>
            <a:r>
              <a:t>Author and Date</a:t>
            </a:r>
          </a:p>
        </p:txBody>
      </p:sp>
      <p:sp>
        <p:nvSpPr>
          <p:cNvPr id="40" name="Line"/>
          <p:cNvSpPr/>
          <p:nvPr/>
        </p:nvSpPr>
        <p:spPr>
          <a:xfrm>
            <a:off x="13665200" y="3721100"/>
            <a:ext cx="9283700"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1" name="Line"/>
          <p:cNvSpPr/>
          <p:nvPr/>
        </p:nvSpPr>
        <p:spPr>
          <a:xfrm>
            <a:off x="13665200" y="9525000"/>
            <a:ext cx="9283700"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2"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9" name="Slide Title"/>
          <p:cNvSpPr txBox="1">
            <a:spLocks noGrp="1"/>
          </p:cNvSpPr>
          <p:nvPr>
            <p:ph type="title" hasCustomPrompt="1"/>
          </p:nvPr>
        </p:nvSpPr>
        <p:spPr>
          <a:xfrm>
            <a:off x="1727200" y="1739900"/>
            <a:ext cx="20929600" cy="3225356"/>
          </a:xfrm>
          <a:prstGeom prst="rect">
            <a:avLst/>
          </a:prstGeom>
        </p:spPr>
        <p:txBody>
          <a:bodyPr anchor="t"/>
          <a:lstStyle/>
          <a:p>
            <a:r>
              <a:t>Slide Title</a:t>
            </a:r>
          </a:p>
        </p:txBody>
      </p:sp>
      <p:sp>
        <p:nvSpPr>
          <p:cNvPr id="50" name="Author and Date"/>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Author and Date</a:t>
            </a:r>
          </a:p>
        </p:txBody>
      </p:sp>
      <p:sp>
        <p:nvSpPr>
          <p:cNvPr id="51" name="Body Level One…"/>
          <p:cNvSpPr txBox="1">
            <a:spLocks noGrp="1"/>
          </p:cNvSpPr>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5pPr>
          </a:lstStyle>
          <a:p>
            <a:r>
              <a:t>Slide bullet text</a:t>
            </a:r>
          </a:p>
          <a:p>
            <a:pPr lvl="1"/>
            <a:endParaRPr/>
          </a:p>
          <a:p>
            <a:pPr lvl="2"/>
            <a:endParaRPr/>
          </a:p>
          <a:p>
            <a:pPr lvl="3"/>
            <a:endParaRPr/>
          </a:p>
          <a:p>
            <a:pPr lvl="4"/>
            <a:endParaRPr/>
          </a:p>
        </p:txBody>
      </p:sp>
      <p:sp>
        <p:nvSpPr>
          <p:cNvPr id="52"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5pPr>
          </a:lstStyle>
          <a:p>
            <a:r>
              <a:t>Slide bullet text</a:t>
            </a:r>
          </a:p>
          <a:p>
            <a:pPr lvl="1"/>
            <a:endParaRPr/>
          </a:p>
          <a:p>
            <a:pPr lvl="2"/>
            <a:endParaRPr/>
          </a:p>
          <a:p>
            <a:pPr lvl="3"/>
            <a:endParaRPr/>
          </a:p>
          <a:p>
            <a:pPr lvl="4"/>
            <a:endParaRPr/>
          </a:p>
        </p:txBody>
      </p:sp>
      <p:sp>
        <p:nvSpPr>
          <p:cNvPr id="60"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7" name="Body Level One…"/>
          <p:cNvSpPr txBox="1">
            <a:spLocks noGrp="1"/>
          </p:cNvSpPr>
          <p:nvPr>
            <p:ph type="body" sz="quarter" idx="1" hasCustomPrompt="1"/>
          </p:nvPr>
        </p:nvSpPr>
        <p:spPr>
          <a:xfrm>
            <a:off x="13665200" y="7635875"/>
            <a:ext cx="9271000" cy="4568825"/>
          </a:xfrm>
          <a:prstGeom prst="rect">
            <a:avLst/>
          </a:prstGeom>
        </p:spPr>
        <p:txBody>
          <a:bodyPr/>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0">
                <a:solidFill>
                  <a:srgbClr val="4A4A4A"/>
                </a:solidFill>
                <a:latin typeface="Avenir Next Medium"/>
                <a:ea typeface="Avenir Next Medium"/>
                <a:cs typeface="Avenir Next Medium"/>
                <a:sym typeface="Avenir Next Medium"/>
              </a:defRPr>
            </a:lvl5pPr>
          </a:lstStyle>
          <a:p>
            <a:r>
              <a:t>Slide bullet text</a:t>
            </a:r>
          </a:p>
          <a:p>
            <a:pPr lvl="1"/>
            <a:endParaRPr/>
          </a:p>
          <a:p>
            <a:pPr lvl="2"/>
            <a:endParaRPr/>
          </a:p>
          <a:p>
            <a:pPr lvl="3"/>
            <a:endParaRPr/>
          </a:p>
          <a:p>
            <a:pPr lvl="4"/>
            <a:endParaRPr/>
          </a:p>
        </p:txBody>
      </p:sp>
      <p:sp>
        <p:nvSpPr>
          <p:cNvPr id="68" name="139465515_1890x1620.jpg"/>
          <p:cNvSpPr>
            <a:spLocks noGrp="1"/>
          </p:cNvSpPr>
          <p:nvPr>
            <p:ph type="pic" idx="21"/>
          </p:nvPr>
        </p:nvSpPr>
        <p:spPr>
          <a:xfrm>
            <a:off x="-3352800" y="0"/>
            <a:ext cx="16002000" cy="13716000"/>
          </a:xfrm>
          <a:prstGeom prst="rect">
            <a:avLst/>
          </a:prstGeom>
        </p:spPr>
        <p:txBody>
          <a:bodyPr lIns="91439" tIns="45719" rIns="91439" bIns="45719">
            <a:noAutofit/>
          </a:bodyPr>
          <a:lstStyle/>
          <a:p>
            <a:endParaRPr/>
          </a:p>
        </p:txBody>
      </p:sp>
      <p:sp>
        <p:nvSpPr>
          <p:cNvPr id="69" name="Slide Title"/>
          <p:cNvSpPr txBox="1">
            <a:spLocks noGrp="1"/>
          </p:cNvSpPr>
          <p:nvPr>
            <p:ph type="title" hasCustomPrompt="1"/>
          </p:nvPr>
        </p:nvSpPr>
        <p:spPr>
          <a:xfrm>
            <a:off x="13665200" y="4394200"/>
            <a:ext cx="9271000" cy="2540000"/>
          </a:xfrm>
          <a:prstGeom prst="rect">
            <a:avLst/>
          </a:prstGeom>
        </p:spPr>
        <p:txBody>
          <a:bodyPr anchor="t"/>
          <a:lstStyle>
            <a:lvl1pPr algn="l">
              <a:defRPr sz="8000" spc="-80"/>
            </a:lvl1pPr>
          </a:lstStyle>
          <a:p>
            <a:r>
              <a:t>Slide Title</a:t>
            </a:r>
          </a:p>
        </p:txBody>
      </p:sp>
      <p:sp>
        <p:nvSpPr>
          <p:cNvPr id="70" name="Author and Date"/>
          <p:cNvSpPr txBox="1">
            <a:spLocks noGrp="1"/>
          </p:cNvSpPr>
          <p:nvPr>
            <p:ph type="body" sz="quarter" idx="22" hasCustomPrompt="1"/>
          </p:nvPr>
        </p:nvSpPr>
        <p:spPr>
          <a:xfrm>
            <a:off x="13665200" y="3740611"/>
            <a:ext cx="9271000" cy="482601"/>
          </a:xfrm>
          <a:prstGeom prst="rect">
            <a:avLst/>
          </a:prstGeom>
        </p:spPr>
        <p:txBody>
          <a:bodyPr anchor="ctr"/>
          <a:lstStyle>
            <a:lvl1pPr algn="l" defTabSz="685800">
              <a:lnSpc>
                <a:spcPct val="100000"/>
              </a:lnSpc>
              <a:defRPr sz="2000" b="1" cap="all" spc="0">
                <a:solidFill>
                  <a:srgbClr val="227AAF"/>
                </a:solidFill>
              </a:defRPr>
            </a:lvl1pPr>
          </a:lstStyle>
          <a:p>
            <a:r>
              <a:t>Author and Date</a:t>
            </a:r>
          </a:p>
        </p:txBody>
      </p:sp>
      <p:sp>
        <p:nvSpPr>
          <p:cNvPr id="71"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bg>
      <p:bgPr>
        <a:solidFill>
          <a:srgbClr val="227AAF"/>
        </a:solidFill>
        <a:effectLst/>
      </p:bgPr>
    </p:bg>
    <p:spTree>
      <p:nvGrpSpPr>
        <p:cNvPr id="1" name=""/>
        <p:cNvGrpSpPr/>
        <p:nvPr/>
      </p:nvGrpSpPr>
      <p:grpSpPr>
        <a:xfrm>
          <a:off x="0" y="0"/>
          <a:ext cx="0" cy="0"/>
          <a:chOff x="0" y="0"/>
          <a:chExt cx="0" cy="0"/>
        </a:xfrm>
      </p:grpSpPr>
      <p:sp>
        <p:nvSpPr>
          <p:cNvPr id="78" name="Section Title"/>
          <p:cNvSpPr txBox="1">
            <a:spLocks noGrp="1"/>
          </p:cNvSpPr>
          <p:nvPr>
            <p:ph type="title" hasCustomPrompt="1"/>
          </p:nvPr>
        </p:nvSpPr>
        <p:spPr>
          <a:xfrm>
            <a:off x="1727200" y="5410200"/>
            <a:ext cx="20929600" cy="2540000"/>
          </a:xfrm>
          <a:prstGeom prst="rect">
            <a:avLst/>
          </a:prstGeom>
        </p:spPr>
        <p:txBody>
          <a:bodyPr anchor="ctr"/>
          <a:lstStyle>
            <a:lvl1pPr algn="l">
              <a:defRPr>
                <a:solidFill>
                  <a:srgbClr val="FFFFFF"/>
                </a:solidFill>
              </a:defRPr>
            </a:lvl1pPr>
          </a:lstStyle>
          <a:p>
            <a:r>
              <a:t>Section Title</a:t>
            </a:r>
          </a:p>
        </p:txBody>
      </p:sp>
      <p:sp>
        <p:nvSpPr>
          <p:cNvPr id="79" name="Line"/>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80" name="Line"/>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81" name="Slide Number"/>
          <p:cNvSpPr txBox="1">
            <a:spLocks noGrp="1"/>
          </p:cNvSpPr>
          <p:nvPr>
            <p:ph type="sldNum" sz="quarter" idx="2"/>
          </p:nvPr>
        </p:nvSpPr>
        <p:spPr>
          <a:xfrm>
            <a:off x="12001500" y="13030199"/>
            <a:ext cx="386335" cy="419101"/>
          </a:xfrm>
          <a:prstGeom prst="rect">
            <a:avLst/>
          </a:prstGeom>
        </p:spPr>
        <p:txBody>
          <a:bodyPr/>
          <a:lstStyle>
            <a:lvl1pPr>
              <a:defRPr>
                <a:solidFill>
                  <a:srgbClr val="F0EBE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8" name="Slide Title"/>
          <p:cNvSpPr txBox="1">
            <a:spLocks noGrp="1"/>
          </p:cNvSpPr>
          <p:nvPr>
            <p:ph type="title" hasCustomPrompt="1"/>
          </p:nvPr>
        </p:nvSpPr>
        <p:spPr>
          <a:xfrm>
            <a:off x="1727200" y="1739900"/>
            <a:ext cx="20929600" cy="3229571"/>
          </a:xfrm>
          <a:prstGeom prst="rect">
            <a:avLst/>
          </a:prstGeom>
        </p:spPr>
        <p:txBody>
          <a:bodyPr anchor="t"/>
          <a:lstStyle/>
          <a:p>
            <a:r>
              <a:t>Slide Title</a:t>
            </a:r>
          </a:p>
        </p:txBody>
      </p:sp>
      <p:sp>
        <p:nvSpPr>
          <p:cNvPr id="89" name="Author and Date"/>
          <p:cNvSpPr txBox="1">
            <a:spLocks noGrp="1"/>
          </p:cNvSpPr>
          <p:nvPr>
            <p:ph type="body" sz="quarter" idx="21" hasCustomPrompt="1"/>
          </p:nvPr>
        </p:nvSpPr>
        <p:spPr>
          <a:xfrm>
            <a:off x="1727200" y="1003300"/>
            <a:ext cx="20929600" cy="482600"/>
          </a:xfrm>
          <a:prstGeom prst="rect">
            <a:avLst/>
          </a:prstGeom>
        </p:spPr>
        <p:txBody>
          <a:bodyPr anchor="ctr"/>
          <a:lstStyle>
            <a:lvl1pPr defTabSz="685800">
              <a:lnSpc>
                <a:spcPct val="100000"/>
              </a:lnSpc>
              <a:defRPr sz="2000" b="1" cap="all" spc="0">
                <a:solidFill>
                  <a:srgbClr val="227AAF"/>
                </a:solidFill>
              </a:defRPr>
            </a:lvl1pPr>
          </a:lstStyle>
          <a:p>
            <a:r>
              <a:t>Author and Date</a:t>
            </a:r>
          </a:p>
        </p:txBody>
      </p:sp>
      <p:sp>
        <p:nvSpPr>
          <p:cNvPr id="90"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Agenda Title"/>
          <p:cNvSpPr txBox="1">
            <a:spLocks noGrp="1"/>
          </p:cNvSpPr>
          <p:nvPr>
            <p:ph type="title" hasCustomPrompt="1"/>
          </p:nvPr>
        </p:nvSpPr>
        <p:spPr>
          <a:xfrm>
            <a:off x="1727200" y="1739900"/>
            <a:ext cx="20929600" cy="3300115"/>
          </a:xfrm>
          <a:prstGeom prst="rect">
            <a:avLst/>
          </a:prstGeom>
        </p:spPr>
        <p:txBody>
          <a:bodyPr anchor="t"/>
          <a:lstStyle/>
          <a:p>
            <a:r>
              <a:t>Agenda Title</a:t>
            </a:r>
          </a:p>
        </p:txBody>
      </p:sp>
      <p:sp>
        <p:nvSpPr>
          <p:cNvPr id="98" name="Body Level One…"/>
          <p:cNvSpPr txBox="1">
            <a:spLocks noGrp="1"/>
          </p:cNvSpPr>
          <p:nvPr>
            <p:ph type="body" sz="half" idx="1" hasCustomPrompt="1"/>
          </p:nvPr>
        </p:nvSpPr>
        <p:spPr>
          <a:xfrm>
            <a:off x="1727200" y="5043258"/>
            <a:ext cx="20929600" cy="6172201"/>
          </a:xfrm>
          <a:prstGeom prst="rect">
            <a:avLst/>
          </a:prstGeom>
        </p:spPr>
        <p:txBody>
          <a:bodyPr/>
          <a:lstStyle>
            <a:lvl1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1pPr>
            <a:lvl2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2pPr>
            <a:lvl3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3pPr>
            <a:lvl4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4pPr>
            <a:lvl5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0">
                <a:solidFill>
                  <a:srgbClr val="4A4A4A"/>
                </a:solidFill>
                <a:latin typeface="Avenir Next Medium"/>
                <a:ea typeface="Avenir Next Medium"/>
                <a:cs typeface="Avenir Next Medium"/>
                <a:sym typeface="Avenir Next Medium"/>
              </a:defRPr>
            </a:lvl5pPr>
          </a:lstStyle>
          <a:p>
            <a:r>
              <a:t>Agenda Topics</a:t>
            </a:r>
          </a:p>
          <a:p>
            <a:pPr lvl="1"/>
            <a:endParaRPr/>
          </a:p>
          <a:p>
            <a:pPr lvl="2"/>
            <a:endParaRPr/>
          </a:p>
          <a:p>
            <a:pPr lvl="3"/>
            <a:endParaRPr/>
          </a:p>
          <a:p>
            <a:pPr lvl="4"/>
            <a:endParaRPr/>
          </a:p>
        </p:txBody>
      </p:sp>
      <p:sp>
        <p:nvSpPr>
          <p:cNvPr id="99" name="Slide Number"/>
          <p:cNvSpPr txBox="1">
            <a:spLocks noGrp="1"/>
          </p:cNvSpPr>
          <p:nvPr>
            <p:ph type="sldNum" sz="quarter" idx="2"/>
          </p:nvPr>
        </p:nvSpPr>
        <p:spPr>
          <a:xfrm>
            <a:off x="12001500" y="13030199"/>
            <a:ext cx="386335"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BE0"/>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727200" y="4428480"/>
            <a:ext cx="20929600" cy="2797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3" name="Line"/>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4" name="Line"/>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5" name="Body Level One…"/>
          <p:cNvSpPr txBox="1">
            <a:spLocks noGrp="1"/>
          </p:cNvSpPr>
          <p:nvPr>
            <p:ph type="body" idx="1" hasCustomPrompt="1"/>
          </p:nvPr>
        </p:nvSpPr>
        <p:spPr>
          <a:xfrm>
            <a:off x="1727200" y="7251700"/>
            <a:ext cx="20929600" cy="2038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6" name="Slide Number"/>
          <p:cNvSpPr txBox="1">
            <a:spLocks noGrp="1"/>
          </p:cNvSpPr>
          <p:nvPr>
            <p:ph type="sldNum" sz="quarter" idx="2"/>
          </p:nvPr>
        </p:nvSpPr>
        <p:spPr>
          <a:xfrm>
            <a:off x="11998832" y="13030199"/>
            <a:ext cx="386335" cy="419101"/>
          </a:xfrm>
          <a:prstGeom prst="rect">
            <a:avLst/>
          </a:prstGeom>
          <a:ln w="12700">
            <a:miter lim="400000"/>
          </a:ln>
        </p:spPr>
        <p:txBody>
          <a:bodyPr wrap="none" lIns="50800" tIns="50800" rIns="50800" bIns="50800" anchor="b">
            <a:spAutoFit/>
          </a:bodyPr>
          <a:lstStyle>
            <a:lvl1pPr defTabSz="821531">
              <a:spcBef>
                <a:spcPts val="0"/>
              </a:spcBef>
              <a:defRPr sz="1800">
                <a:solidFill>
                  <a:srgbClr val="227AA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1pPr>
      <a:lvl2pPr marL="0" marR="0" indent="457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2pPr>
      <a:lvl3pPr marL="0" marR="0" indent="914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3pPr>
      <a:lvl4pPr marL="0" marR="0" indent="1371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4pPr>
      <a:lvl5pPr marL="0" marR="0" indent="18288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5pPr>
      <a:lvl6pPr marL="0" marR="0" indent="22860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6pPr>
      <a:lvl7pPr marL="0" marR="0" indent="27432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7pPr>
      <a:lvl8pPr marL="0" marR="0" indent="32004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8pPr>
      <a:lvl9pPr marL="0" marR="0" indent="3657600" algn="ctr" defTabSz="584200" rtl="0" latinLnBrk="0">
        <a:lnSpc>
          <a:spcPct val="80000"/>
        </a:lnSpc>
        <a:spcBef>
          <a:spcPts val="0"/>
        </a:spcBef>
        <a:spcAft>
          <a:spcPts val="0"/>
        </a:spcAft>
        <a:buClrTx/>
        <a:buSzTx/>
        <a:buFontTx/>
        <a:buNone/>
        <a:tabLst/>
        <a:defRPr sz="8600" b="0" i="0" u="none" strike="noStrike" cap="none" spc="-86" baseline="0">
          <a:solidFill>
            <a:srgbClr val="4A4A4A"/>
          </a:solidFill>
          <a:uFillTx/>
          <a:latin typeface="+mn-lt"/>
          <a:ea typeface="+mn-ea"/>
          <a:cs typeface="+mn-cs"/>
          <a:sym typeface="Publico Headline Black"/>
        </a:defRPr>
      </a:lvl9pPr>
    </p:titleStyle>
    <p:bodyStyle>
      <a:lvl1pPr marL="0" marR="0" indent="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1pPr>
      <a:lvl2pPr marL="0" marR="0" indent="4572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2pPr>
      <a:lvl3pPr marL="0" marR="0" indent="9144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3pPr>
      <a:lvl4pPr marL="0" marR="0" indent="13716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4pPr>
      <a:lvl5pPr marL="0" marR="0" indent="18288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5pPr>
      <a:lvl6pPr marL="0" marR="0" indent="22860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6pPr>
      <a:lvl7pPr marL="0" marR="0" indent="27432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7pPr>
      <a:lvl8pPr marL="0" marR="0" indent="32004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8pPr>
      <a:lvl9pPr marL="0" marR="0" indent="3657600" algn="ctr" defTabSz="584200" rtl="0" latinLnBrk="0">
        <a:lnSpc>
          <a:spcPct val="90000"/>
        </a:lnSpc>
        <a:spcBef>
          <a:spcPts val="0"/>
        </a:spcBef>
        <a:spcAft>
          <a:spcPts val="0"/>
        </a:spcAft>
        <a:buClrTx/>
        <a:buSzTx/>
        <a:buFontTx/>
        <a:buNone/>
        <a:tabLst/>
        <a:defRPr sz="4400" b="0" i="0" u="none" strike="noStrike" cap="none" spc="-44" baseline="0">
          <a:solidFill>
            <a:srgbClr val="227AAE"/>
          </a:solidFill>
          <a:uFillTx/>
          <a:latin typeface="Publico Text Roman"/>
          <a:ea typeface="Publico Text Roman"/>
          <a:cs typeface="Publico Text Roman"/>
          <a:sym typeface="Publico Text Roman"/>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1pPr>
      <a:lvl2pPr marL="0" marR="0" indent="457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2pPr>
      <a:lvl3pPr marL="0" marR="0" indent="914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3pPr>
      <a:lvl4pPr marL="0" marR="0" indent="1371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4pPr>
      <a:lvl5pPr marL="0" marR="0" indent="18288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5pPr>
      <a:lvl6pPr marL="0" marR="0" indent="22860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6pPr>
      <a:lvl7pPr marL="0" marR="0" indent="2743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7pPr>
      <a:lvl8pPr marL="0" marR="0" indent="3200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8pPr>
      <a:lvl9pPr marL="0" marR="0" indent="3657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Medium"/>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100000">
              <a:schemeClr val="accent1">
                <a:hueOff val="51461"/>
                <a:satOff val="3678"/>
                <a:lumOff val="17483"/>
              </a:schemeClr>
            </a:gs>
          </a:gsLst>
          <a:lin ang="5400000" scaled="0"/>
        </a:gradFill>
        <a:effectLst/>
      </p:bgPr>
    </p:bg>
    <p:spTree>
      <p:nvGrpSpPr>
        <p:cNvPr id="1" name=""/>
        <p:cNvGrpSpPr/>
        <p:nvPr/>
      </p:nvGrpSpPr>
      <p:grpSpPr>
        <a:xfrm>
          <a:off x="0" y="0"/>
          <a:ext cx="0" cy="0"/>
          <a:chOff x="0" y="0"/>
          <a:chExt cx="0" cy="0"/>
        </a:xfrm>
      </p:grpSpPr>
      <p:sp>
        <p:nvSpPr>
          <p:cNvPr id="164" name="Sara Horne - NHATA Edac liaison"/>
          <p:cNvSpPr txBox="1">
            <a:spLocks noGrp="1"/>
          </p:cNvSpPr>
          <p:nvPr>
            <p:ph type="body" idx="21"/>
          </p:nvPr>
        </p:nvSpPr>
        <p:spPr>
          <a:xfrm>
            <a:off x="1419141" y="12377760"/>
            <a:ext cx="20929601" cy="482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Sara Horne - NHATA Edac liaison </a:t>
            </a:r>
          </a:p>
        </p:txBody>
      </p:sp>
      <p:sp>
        <p:nvSpPr>
          <p:cNvPr id="165" name="Why Words Matter."/>
          <p:cNvSpPr txBox="1">
            <a:spLocks noGrp="1"/>
          </p:cNvSpPr>
          <p:nvPr>
            <p:ph type="ctrTitle"/>
          </p:nvPr>
        </p:nvSpPr>
        <p:spPr>
          <a:xfrm>
            <a:off x="1727200" y="2977456"/>
            <a:ext cx="20929600" cy="4050505"/>
          </a:xfrm>
          <a:prstGeom prst="rect">
            <a:avLst/>
          </a:prstGeom>
          <a:solidFill>
            <a:srgbClr val="4B4A4B"/>
          </a:solidFill>
        </p:spPr>
        <p:txBody>
          <a:bodyPr anchor="ctr">
            <a:noAutofit/>
          </a:bodyP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0" cap="all" spc="0">
                <a:solidFill>
                  <a:srgbClr val="FFFFFF"/>
                </a:solidFill>
                <a:latin typeface="Publico Text Roman"/>
                <a:ea typeface="Publico Text Roman"/>
                <a:cs typeface="Publico Text Roman"/>
                <a:sym typeface="Publico Text Roman"/>
              </a:defRPr>
            </a:lvl1pPr>
          </a:lstStyle>
          <a:p>
            <a:r>
              <a:t>Why Words Matter.</a:t>
            </a:r>
          </a:p>
        </p:txBody>
      </p:sp>
      <p:sp>
        <p:nvSpPr>
          <p:cNvPr id="166" name="The importance of using compassionate, respectful language as a health care provider."/>
          <p:cNvSpPr txBox="1">
            <a:spLocks noGrp="1"/>
          </p:cNvSpPr>
          <p:nvPr>
            <p:ph type="subTitle" sz="quarter" idx="1"/>
          </p:nvPr>
        </p:nvSpPr>
        <p:spPr>
          <a:xfrm>
            <a:off x="3025134" y="7337631"/>
            <a:ext cx="18333732" cy="3010196"/>
          </a:xfrm>
          <a:prstGeom prst="rect">
            <a:avLst/>
          </a:prstGeom>
          <a:solidFill>
            <a:srgbClr val="FFFFFF"/>
          </a:solidFill>
          <a:ln w="190500">
            <a:solidFill>
              <a:srgbClr val="4B4A4B"/>
            </a:solidFill>
          </a:ln>
        </p:spPr>
        <p:txBody>
          <a:bodyPr>
            <a:noAutofit/>
          </a:bodyPr>
          <a:lstStyle/>
          <a:p>
            <a:pPr defTabSz="457200">
              <a:lnSpc>
                <a:spcPct val="100000"/>
              </a:lnSpc>
              <a:spcBef>
                <a:spcPts val="1200"/>
              </a:spcBef>
              <a:defRPr sz="3300" b="1" spc="0">
                <a:solidFill>
                  <a:srgbClr val="4B4A4B"/>
                </a:solidFill>
              </a:defRPr>
            </a:pPr>
            <a:endParaRPr dirty="0"/>
          </a:p>
          <a:p>
            <a:pPr defTabSz="457200">
              <a:lnSpc>
                <a:spcPct val="100000"/>
              </a:lnSpc>
              <a:spcBef>
                <a:spcPts val="1200"/>
              </a:spcBef>
              <a:defRPr sz="4100" b="1" spc="0">
                <a:solidFill>
                  <a:srgbClr val="4B4A4B"/>
                </a:solidFill>
              </a:defRPr>
            </a:pPr>
            <a:r>
              <a:rPr dirty="0"/>
              <a:t>The importance of using compassionate, respectful language as a health care provider.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100000">
              <a:schemeClr val="accent1">
                <a:hueOff val="51461"/>
                <a:satOff val="3678"/>
                <a:lumOff val="17483"/>
              </a:schemeClr>
            </a:gs>
          </a:gsLst>
          <a:lin ang="5400000" scaled="0"/>
        </a:gradFill>
        <a:effectLst/>
      </p:bgPr>
    </p:bg>
    <p:spTree>
      <p:nvGrpSpPr>
        <p:cNvPr id="1" name=""/>
        <p:cNvGrpSpPr/>
        <p:nvPr/>
      </p:nvGrpSpPr>
      <p:grpSpPr>
        <a:xfrm>
          <a:off x="0" y="0"/>
          <a:ext cx="0" cy="0"/>
          <a:chOff x="0" y="0"/>
          <a:chExt cx="0" cy="0"/>
        </a:xfrm>
      </p:grpSpPr>
      <p:sp>
        <p:nvSpPr>
          <p:cNvPr id="168" name="As Athletic Trainer’s, we serve and interact with a large part of our community. It is our job to make sure we are aware of things we say and do that can be offensive or inappropriate to our patient population."/>
          <p:cNvSpPr txBox="1">
            <a:spLocks noGrp="1"/>
          </p:cNvSpPr>
          <p:nvPr>
            <p:ph type="body" sz="quarter" idx="1"/>
          </p:nvPr>
        </p:nvSpPr>
        <p:spPr>
          <a:xfrm>
            <a:off x="12425441" y="5747428"/>
            <a:ext cx="11734801" cy="3581755"/>
          </a:xfrm>
          <a:prstGeom prst="rect">
            <a:avLst/>
          </a:prstGeom>
        </p:spPr>
        <p:txBody>
          <a:bodyPr anchor="ctr">
            <a:noAutofit/>
          </a:bodyPr>
          <a:lstStyle>
            <a:lvl1pPr marL="0" indent="0" algn="ctr">
              <a:buSzTx/>
              <a:buNone/>
              <a:defRPr sz="4300"/>
            </a:lvl1pPr>
          </a:lstStyle>
          <a:p>
            <a:r>
              <a:t>As Athletic Trainer’s, we serve and interact with a large part of our community. It is our job to make sure we are aware of things we say and do that can be offensive or inappropriate to our patient population. </a:t>
            </a:r>
          </a:p>
        </p:txBody>
      </p:sp>
      <p:pic>
        <p:nvPicPr>
          <p:cNvPr id="169" name="Image" descr="Image"/>
          <p:cNvPicPr>
            <a:picLocks noGrp="1"/>
          </p:cNvPicPr>
          <p:nvPr>
            <p:ph type="pic" idx="21"/>
          </p:nvPr>
        </p:nvPicPr>
        <p:blipFill>
          <a:blip r:embed="rId2"/>
          <a:srcRect l="20952" r="2698"/>
          <a:stretch>
            <a:fillRect/>
          </a:stretch>
        </p:blipFill>
        <p:spPr>
          <a:xfrm>
            <a:off x="0" y="18932"/>
            <a:ext cx="11734853" cy="13678135"/>
          </a:xfrm>
          <a:prstGeom prst="rect">
            <a:avLst/>
          </a:prstGeom>
        </p:spPr>
      </p:pic>
      <p:sp>
        <p:nvSpPr>
          <p:cNvPr id="170" name="Be the change that you wish to see in the world.…"/>
          <p:cNvSpPr txBox="1">
            <a:spLocks noGrp="1"/>
          </p:cNvSpPr>
          <p:nvPr>
            <p:ph type="title"/>
          </p:nvPr>
        </p:nvSpPr>
        <p:spPr>
          <a:xfrm>
            <a:off x="12157328" y="904818"/>
            <a:ext cx="11734843" cy="3880663"/>
          </a:xfrm>
          <a:prstGeom prst="rect">
            <a:avLst/>
          </a:prstGeom>
        </p:spPr>
        <p:txBody>
          <a:bodyPr anchor="ctr">
            <a:noAutofit/>
          </a:bodyPr>
          <a:lstStyle/>
          <a:p>
            <a:pPr algn="ctr">
              <a:defRPr sz="6600" spc="-66">
                <a:solidFill>
                  <a:srgbClr val="FFFFFF"/>
                </a:solidFill>
              </a:defRPr>
            </a:pPr>
            <a:r>
              <a:t>Be the change that you wish to see in the world. </a:t>
            </a:r>
          </a:p>
          <a:p>
            <a:pPr algn="ctr">
              <a:defRPr sz="6600" spc="-66">
                <a:solidFill>
                  <a:srgbClr val="FFFFFF"/>
                </a:solidFill>
              </a:defRPr>
            </a:pPr>
            <a:endParaRPr/>
          </a:p>
          <a:p>
            <a:pPr algn="ctr">
              <a:defRPr sz="6600" spc="-66">
                <a:solidFill>
                  <a:srgbClr val="FFFFFF"/>
                </a:solidFill>
              </a:defRPr>
            </a:pPr>
            <a:r>
              <a:t>- Ghandi </a:t>
            </a:r>
          </a:p>
        </p:txBody>
      </p:sp>
      <p:pic>
        <p:nvPicPr>
          <p:cNvPr id="171" name="Line Line" descr="Line Line"/>
          <p:cNvPicPr>
            <a:picLocks/>
          </p:cNvPicPr>
          <p:nvPr/>
        </p:nvPicPr>
        <p:blipFill>
          <a:blip r:embed="rId3"/>
          <a:stretch>
            <a:fillRect/>
          </a:stretch>
        </p:blipFill>
        <p:spPr>
          <a:xfrm>
            <a:off x="12449715" y="4654107"/>
            <a:ext cx="11150071" cy="663693"/>
          </a:xfrm>
          <a:prstGeom prst="rect">
            <a:avLst/>
          </a:prstGeom>
        </p:spPr>
      </p:pic>
      <p:sp>
        <p:nvSpPr>
          <p:cNvPr id="173" name="Research has shown the AT’s and ATS’ have high levels of cultural awareness, but desire cultural skills like communication."/>
          <p:cNvSpPr txBox="1"/>
          <p:nvPr/>
        </p:nvSpPr>
        <p:spPr>
          <a:xfrm>
            <a:off x="12425441" y="9339301"/>
            <a:ext cx="11734801" cy="3581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12700">
              <a:lnSpc>
                <a:spcPct val="8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solidFill>
                  <a:srgbClr val="4A4A4A"/>
                </a:solidFill>
              </a:defRPr>
            </a:lvl1pPr>
          </a:lstStyle>
          <a:p>
            <a:r>
              <a:t>Research has shown the AT’s and ATS’ have high levels of cultural awareness, but desire cultural skills like communication.  </a:t>
            </a:r>
          </a:p>
        </p:txBody>
      </p:sp>
      <p:sp>
        <p:nvSpPr>
          <p:cNvPr id="174" name="Slide Number"/>
          <p:cNvSpPr txBox="1">
            <a:spLocks noGrp="1"/>
          </p:cNvSpPr>
          <p:nvPr>
            <p:ph type="sldNum" sz="quarter" idx="4294967295"/>
          </p:nvPr>
        </p:nvSpPr>
        <p:spPr>
          <a:xfrm>
            <a:off x="12069508" y="13030199"/>
            <a:ext cx="250318"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100000">
              <a:schemeClr val="accent1">
                <a:hueOff val="51461"/>
                <a:satOff val="3678"/>
                <a:lumOff val="17483"/>
              </a:schemeClr>
            </a:gs>
          </a:gsLst>
          <a:lin ang="5400000" scaled="0"/>
        </a:gradFill>
        <a:effectLst/>
      </p:bgPr>
    </p:bg>
    <p:spTree>
      <p:nvGrpSpPr>
        <p:cNvPr id="1" name=""/>
        <p:cNvGrpSpPr/>
        <p:nvPr/>
      </p:nvGrpSpPr>
      <p:grpSpPr>
        <a:xfrm>
          <a:off x="0" y="0"/>
          <a:ext cx="0" cy="0"/>
          <a:chOff x="0" y="0"/>
          <a:chExt cx="0" cy="0"/>
        </a:xfrm>
      </p:grpSpPr>
      <p:sp>
        <p:nvSpPr>
          <p:cNvPr id="176" name="Pobody is Nerfect"/>
          <p:cNvSpPr txBox="1">
            <a:spLocks noGrp="1"/>
          </p:cNvSpPr>
          <p:nvPr>
            <p:ph type="title"/>
          </p:nvPr>
        </p:nvSpPr>
        <p:spPr>
          <a:xfrm>
            <a:off x="1727200" y="376493"/>
            <a:ext cx="20929600" cy="2785573"/>
          </a:xfrm>
          <a:prstGeom prst="rect">
            <a:avLst/>
          </a:prstGeom>
        </p:spPr>
        <p:txBody>
          <a:bodyPr anchor="ctr">
            <a:noAutofit/>
          </a:bodyPr>
          <a:lstStyle>
            <a:lvl1pPr>
              <a:defRPr sz="11300" spc="-113">
                <a:solidFill>
                  <a:srgbClr val="FFFFFF"/>
                </a:solidFill>
              </a:defRPr>
            </a:lvl1pPr>
          </a:lstStyle>
          <a:p>
            <a:r>
              <a:t>Pobody is Nerfect </a:t>
            </a:r>
          </a:p>
        </p:txBody>
      </p:sp>
      <p:sp>
        <p:nvSpPr>
          <p:cNvPr id="177" name="Although we are proven to be more culturally competent, it is more like an AT can unknowingly offend or use an inappropriate phrase when around patients.…"/>
          <p:cNvSpPr txBox="1">
            <a:spLocks noGrp="1"/>
          </p:cNvSpPr>
          <p:nvPr>
            <p:ph type="body" sz="half" idx="1"/>
          </p:nvPr>
        </p:nvSpPr>
        <p:spPr>
          <a:xfrm>
            <a:off x="1097935" y="3736704"/>
            <a:ext cx="14258655" cy="9203334"/>
          </a:xfrm>
          <a:prstGeom prst="rect">
            <a:avLst/>
          </a:prstGeom>
        </p:spPr>
        <p:txBody>
          <a:bodyPr numCol="1" spcCol="38100" anchor="ctr">
            <a:noAutofit/>
          </a:bodyPr>
          <a:lstStyle/>
          <a:p>
            <a:pPr>
              <a:defRPr sz="4700"/>
            </a:pPr>
            <a:r>
              <a:t>Although we are proven to be more culturally competent, it is more like an AT can unknowingly offend or use an inappropriate phrase when around patients. </a:t>
            </a:r>
          </a:p>
          <a:p>
            <a:pPr lvl="2">
              <a:defRPr sz="4700"/>
            </a:pPr>
            <a:r>
              <a:t>The last thing we want to do is offend or insult someone, however intent and perceptions are different things. </a:t>
            </a:r>
          </a:p>
          <a:p>
            <a:pPr lvl="2">
              <a:defRPr sz="4700"/>
            </a:pPr>
            <a:r>
              <a:t>Some patients can perceive our words or actions differently than intended to. </a:t>
            </a:r>
          </a:p>
        </p:txBody>
      </p:sp>
      <p:pic>
        <p:nvPicPr>
          <p:cNvPr id="178" name="Line Line" descr="Line Line"/>
          <p:cNvPicPr>
            <a:picLocks/>
          </p:cNvPicPr>
          <p:nvPr/>
        </p:nvPicPr>
        <p:blipFill>
          <a:blip r:embed="rId2"/>
          <a:stretch>
            <a:fillRect/>
          </a:stretch>
        </p:blipFill>
        <p:spPr>
          <a:xfrm>
            <a:off x="513859" y="2818752"/>
            <a:ext cx="22970468" cy="663693"/>
          </a:xfrm>
          <a:prstGeom prst="rect">
            <a:avLst/>
          </a:prstGeom>
        </p:spPr>
      </p:pic>
      <p:pic>
        <p:nvPicPr>
          <p:cNvPr id="180" name="Image" descr="Image"/>
          <p:cNvPicPr>
            <a:picLocks noChangeAspect="1"/>
          </p:cNvPicPr>
          <p:nvPr/>
        </p:nvPicPr>
        <p:blipFill>
          <a:blip r:embed="rId3"/>
          <a:stretch>
            <a:fillRect/>
          </a:stretch>
        </p:blipFill>
        <p:spPr>
          <a:xfrm>
            <a:off x="16353001" y="4831853"/>
            <a:ext cx="7159141" cy="7013036"/>
          </a:xfrm>
          <a:prstGeom prst="rect">
            <a:avLst/>
          </a:prstGeom>
          <a:ln w="12700">
            <a:miter lim="400000"/>
          </a:ln>
        </p:spPr>
      </p:pic>
      <p:sp>
        <p:nvSpPr>
          <p:cNvPr id="181" name="Slide Number"/>
          <p:cNvSpPr txBox="1">
            <a:spLocks noGrp="1"/>
          </p:cNvSpPr>
          <p:nvPr>
            <p:ph type="sldNum" sz="quarter" idx="4294967295"/>
          </p:nvPr>
        </p:nvSpPr>
        <p:spPr>
          <a:xfrm>
            <a:off x="12069508" y="13030199"/>
            <a:ext cx="250318"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76366">
              <a:schemeClr val="accent1">
                <a:hueOff val="51461"/>
                <a:satOff val="3678"/>
                <a:lumOff val="17483"/>
              </a:schemeClr>
            </a:gs>
          </a:gsLst>
          <a:lin ang="5400000" scaled="0"/>
        </a:gradFill>
        <a:effectLst/>
      </p:bgPr>
    </p:bg>
    <p:spTree>
      <p:nvGrpSpPr>
        <p:cNvPr id="1" name=""/>
        <p:cNvGrpSpPr/>
        <p:nvPr/>
      </p:nvGrpSpPr>
      <p:grpSpPr>
        <a:xfrm>
          <a:off x="0" y="0"/>
          <a:ext cx="0" cy="0"/>
          <a:chOff x="0" y="0"/>
          <a:chExt cx="0" cy="0"/>
        </a:xfrm>
      </p:grpSpPr>
      <p:sp>
        <p:nvSpPr>
          <p:cNvPr id="183" name="We need to provide care that is respectful of and responsive to individual patient preferences, needs, and values.…"/>
          <p:cNvSpPr txBox="1">
            <a:spLocks noGrp="1"/>
          </p:cNvSpPr>
          <p:nvPr>
            <p:ph type="body" idx="1"/>
          </p:nvPr>
        </p:nvSpPr>
        <p:spPr>
          <a:xfrm>
            <a:off x="1111031" y="3917705"/>
            <a:ext cx="21825169" cy="8286995"/>
          </a:xfrm>
          <a:prstGeom prst="rect">
            <a:avLst/>
          </a:prstGeom>
        </p:spPr>
        <p:txBody>
          <a:bodyPr anchor="ctr">
            <a:noAutofit/>
          </a:bodyPr>
          <a:lstStyle/>
          <a:p>
            <a:pPr>
              <a:lnSpc>
                <a:spcPct val="100000"/>
              </a:lnSpc>
              <a:defRPr sz="4900"/>
            </a:pPr>
            <a:r>
              <a:t>We need to provide care that is respectful of and responsive to individual patient preferences, needs, and values.</a:t>
            </a:r>
          </a:p>
          <a:p>
            <a:pPr>
              <a:lnSpc>
                <a:spcPct val="100000"/>
              </a:lnSpc>
              <a:defRPr sz="4900"/>
            </a:pPr>
            <a:r>
              <a:t>Words can have an everlasting effect.  </a:t>
            </a:r>
          </a:p>
          <a:p>
            <a:pPr>
              <a:lnSpc>
                <a:spcPct val="100000"/>
              </a:lnSpc>
              <a:defRPr sz="4900"/>
            </a:pPr>
            <a:r>
              <a:t>If your patient feels unwelcome or marginalized, intention does not matter. </a:t>
            </a:r>
          </a:p>
          <a:p>
            <a:pPr>
              <a:lnSpc>
                <a:spcPct val="100000"/>
              </a:lnSpc>
              <a:defRPr sz="4900"/>
            </a:pPr>
            <a:r>
              <a:t>Excuses for intentions also tend to take focus away from the hurt party. There is no justification that will make that patient feel better about the interaction.</a:t>
            </a:r>
          </a:p>
        </p:txBody>
      </p:sp>
      <p:sp>
        <p:nvSpPr>
          <p:cNvPr id="184" name="Intention vs. Perception"/>
          <p:cNvSpPr txBox="1">
            <a:spLocks noGrp="1"/>
          </p:cNvSpPr>
          <p:nvPr>
            <p:ph type="title"/>
          </p:nvPr>
        </p:nvSpPr>
        <p:spPr>
          <a:xfrm>
            <a:off x="1503429" y="356419"/>
            <a:ext cx="21377142" cy="3037093"/>
          </a:xfrm>
          <a:prstGeom prst="rect">
            <a:avLst/>
          </a:prstGeom>
        </p:spPr>
        <p:txBody>
          <a:bodyPr anchor="ctr"/>
          <a:lstStyle>
            <a:lvl1pPr algn="ctr">
              <a:defRPr sz="10000" spc="-100">
                <a:solidFill>
                  <a:srgbClr val="FFFFFF"/>
                </a:solidFill>
              </a:defRPr>
            </a:lvl1pPr>
          </a:lstStyle>
          <a:p>
            <a:r>
              <a:t>Intention vs. Perception </a:t>
            </a:r>
          </a:p>
        </p:txBody>
      </p:sp>
      <p:pic>
        <p:nvPicPr>
          <p:cNvPr id="185" name="Line Line" descr="Line Line"/>
          <p:cNvPicPr>
            <a:picLocks/>
          </p:cNvPicPr>
          <p:nvPr/>
        </p:nvPicPr>
        <p:blipFill>
          <a:blip r:embed="rId2"/>
          <a:stretch>
            <a:fillRect/>
          </a:stretch>
        </p:blipFill>
        <p:spPr>
          <a:xfrm>
            <a:off x="513859" y="2818752"/>
            <a:ext cx="22970468" cy="66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76366">
              <a:schemeClr val="accent1">
                <a:hueOff val="51461"/>
                <a:satOff val="3678"/>
                <a:lumOff val="17483"/>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8" name="Things to Avoid"/>
          <p:cNvSpPr txBox="1">
            <a:spLocks noGrp="1"/>
          </p:cNvSpPr>
          <p:nvPr>
            <p:ph type="title"/>
          </p:nvPr>
        </p:nvSpPr>
        <p:spPr>
          <a:xfrm>
            <a:off x="1086842" y="114300"/>
            <a:ext cx="21622397" cy="3225356"/>
          </a:xfrm>
          <a:prstGeom prst="rect">
            <a:avLst/>
          </a:prstGeom>
        </p:spPr>
        <p:txBody>
          <a:bodyPr anchor="ctr">
            <a:noAutofit/>
          </a:bodyPr>
          <a:lstStyle>
            <a:lvl1pPr>
              <a:defRPr sz="10700" spc="-107">
                <a:solidFill>
                  <a:srgbClr val="FFFFFF"/>
                </a:solidFill>
              </a:defRPr>
            </a:lvl1pPr>
          </a:lstStyle>
          <a:p>
            <a:r>
              <a:t>Things to Avoid </a:t>
            </a:r>
          </a:p>
        </p:txBody>
      </p:sp>
      <p:sp>
        <p:nvSpPr>
          <p:cNvPr id="189" name="Avoid gender-related and sex terms to insult someone or make a joke. (“you throw like a girl”)…"/>
          <p:cNvSpPr txBox="1">
            <a:spLocks noGrp="1"/>
          </p:cNvSpPr>
          <p:nvPr>
            <p:ph type="body" idx="1"/>
          </p:nvPr>
        </p:nvSpPr>
        <p:spPr>
          <a:xfrm>
            <a:off x="379185" y="3922397"/>
            <a:ext cx="18727979" cy="9237035"/>
          </a:xfrm>
          <a:prstGeom prst="rect">
            <a:avLst/>
          </a:prstGeom>
        </p:spPr>
        <p:txBody>
          <a:bodyPr spcCol="936398">
            <a:noAutofit/>
          </a:bodyPr>
          <a:lstStyle/>
          <a:p>
            <a:pPr marL="660400" indent="-660400">
              <a:lnSpc>
                <a:spcPct val="100000"/>
              </a:lnSpc>
              <a:buAutoNum type="arabicPeriod"/>
              <a:defRPr sz="4400"/>
            </a:pPr>
            <a:r>
              <a:rPr dirty="0"/>
              <a:t>Avoid gender-related and sex terms to insult someone or make a joke. (“</a:t>
            </a:r>
            <a:r>
              <a:rPr u="sng" dirty="0"/>
              <a:t>you throw like a girl</a:t>
            </a:r>
            <a:r>
              <a:rPr dirty="0"/>
              <a:t>”)</a:t>
            </a:r>
          </a:p>
          <a:p>
            <a:pPr marL="660400" indent="-660400">
              <a:lnSpc>
                <a:spcPct val="100000"/>
              </a:lnSpc>
              <a:buAutoNum type="arabicPeriod"/>
              <a:defRPr sz="4400"/>
            </a:pPr>
            <a:r>
              <a:rPr dirty="0"/>
              <a:t>Don’t use words to demean, insult or ridicule religion, socioeconomic class, or gender. (“Ghetto”)</a:t>
            </a:r>
          </a:p>
          <a:p>
            <a:pPr marL="660400" indent="-660400">
              <a:lnSpc>
                <a:spcPct val="100000"/>
              </a:lnSpc>
              <a:buAutoNum type="arabicPeriod"/>
              <a:defRPr sz="4400"/>
            </a:pPr>
            <a:r>
              <a:rPr dirty="0"/>
              <a:t>Avoid terms that insult or praise someone based on racial or ethnic stereotypes. (“You speak so well”). </a:t>
            </a:r>
          </a:p>
          <a:p>
            <a:pPr marL="660400" indent="-660400">
              <a:lnSpc>
                <a:spcPct val="100000"/>
              </a:lnSpc>
              <a:buAutoNum type="arabicPeriod"/>
              <a:defRPr sz="4400"/>
            </a:pPr>
            <a:r>
              <a:rPr dirty="0"/>
              <a:t>Don’t use homophobic epithets, words or sayings that insult s LGBTQ+ identities. (“that’s so gay”)</a:t>
            </a:r>
          </a:p>
          <a:p>
            <a:pPr marL="660400" indent="-660400">
              <a:lnSpc>
                <a:spcPct val="100000"/>
              </a:lnSpc>
              <a:buAutoNum type="arabicPeriod"/>
              <a:defRPr sz="4400"/>
            </a:pPr>
            <a:r>
              <a:rPr dirty="0"/>
              <a:t>Don’t use insulting words or terms related to physical or mental impairments or to describe individuals with a disability. Use person first language. (“Slow”, “lame”)</a:t>
            </a:r>
          </a:p>
          <a:p>
            <a:pPr marL="660400" indent="-660400">
              <a:lnSpc>
                <a:spcPct val="100000"/>
              </a:lnSpc>
              <a:buAutoNum type="arabicPeriod"/>
              <a:defRPr sz="4400"/>
            </a:pPr>
            <a:r>
              <a:rPr dirty="0"/>
              <a:t>Avoid slang if you don’t know the meaning or origin of the saying. </a:t>
            </a:r>
          </a:p>
        </p:txBody>
      </p:sp>
      <p:pic>
        <p:nvPicPr>
          <p:cNvPr id="190" name="Line Line" descr="Line Line"/>
          <p:cNvPicPr>
            <a:picLocks/>
          </p:cNvPicPr>
          <p:nvPr/>
        </p:nvPicPr>
        <p:blipFill>
          <a:blip r:embed="rId2"/>
          <a:stretch>
            <a:fillRect/>
          </a:stretch>
        </p:blipFill>
        <p:spPr>
          <a:xfrm>
            <a:off x="513859" y="2818752"/>
            <a:ext cx="22970468" cy="663693"/>
          </a:xfrm>
          <a:prstGeom prst="rect">
            <a:avLst/>
          </a:prstGeom>
        </p:spPr>
      </p:pic>
      <p:grpSp>
        <p:nvGrpSpPr>
          <p:cNvPr id="194" name="Image Gallery"/>
          <p:cNvGrpSpPr/>
          <p:nvPr/>
        </p:nvGrpSpPr>
        <p:grpSpPr>
          <a:xfrm>
            <a:off x="17943174" y="9992907"/>
            <a:ext cx="5780336" cy="4109543"/>
            <a:chOff x="0" y="0"/>
            <a:chExt cx="5780334" cy="4109541"/>
          </a:xfrm>
        </p:grpSpPr>
        <p:pic>
          <p:nvPicPr>
            <p:cNvPr id="192" name="stanley sorry .gif" descr="stanley sorry .gif"/>
            <p:cNvPicPr>
              <a:picLocks noChangeAspect="1"/>
            </p:cNvPicPr>
            <p:nvPr/>
          </p:nvPicPr>
          <p:blipFill>
            <a:blip r:embed="rId3"/>
            <a:srcRect t="2618" b="3989"/>
            <a:stretch>
              <a:fillRect/>
            </a:stretch>
          </p:blipFill>
          <p:spPr>
            <a:xfrm>
              <a:off x="0" y="0"/>
              <a:ext cx="5780335" cy="3042742"/>
            </a:xfrm>
            <a:prstGeom prst="rect">
              <a:avLst/>
            </a:prstGeom>
            <a:ln w="12700" cap="flat">
              <a:noFill/>
              <a:miter lim="400000"/>
            </a:ln>
            <a:effectLst/>
          </p:spPr>
        </p:pic>
        <p:sp>
          <p:nvSpPr>
            <p:cNvPr id="193" name="Apologize with compassion, not sarcasm."/>
            <p:cNvSpPr/>
            <p:nvPr/>
          </p:nvSpPr>
          <p:spPr>
            <a:xfrm>
              <a:off x="0" y="3118941"/>
              <a:ext cx="5780335"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400" b="1">
                  <a:solidFill>
                    <a:srgbClr val="53585F"/>
                  </a:solidFill>
                  <a:latin typeface="Avenir Next Regular"/>
                  <a:ea typeface="Avenir Next Regular"/>
                  <a:cs typeface="Avenir Next Regular"/>
                  <a:sym typeface="Avenir Next Regular"/>
                </a:defRPr>
              </a:lvl1pPr>
            </a:lstStyle>
            <a:p>
              <a:r>
                <a:t>Apologize with compassion, not sarcasm.</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3633">
              <a:schemeClr val="accent1">
                <a:hueOff val="51461"/>
                <a:satOff val="3678"/>
                <a:lumOff val="17483"/>
              </a:schemeClr>
            </a:gs>
            <a:gs pos="100000">
              <a:schemeClr val="accent1">
                <a:hueOff val="420094"/>
                <a:satOff val="-1465"/>
                <a:lumOff val="-19139"/>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6" name="Respectful Regrets"/>
          <p:cNvSpPr txBox="1">
            <a:spLocks noGrp="1"/>
          </p:cNvSpPr>
          <p:nvPr>
            <p:ph type="title"/>
          </p:nvPr>
        </p:nvSpPr>
        <p:spPr>
          <a:xfrm>
            <a:off x="1727200" y="114300"/>
            <a:ext cx="20929600" cy="3225356"/>
          </a:xfrm>
          <a:prstGeom prst="rect">
            <a:avLst/>
          </a:prstGeom>
        </p:spPr>
        <p:txBody>
          <a:bodyPr anchor="ctr"/>
          <a:lstStyle>
            <a:lvl1pPr>
              <a:defRPr sz="10100" spc="-101">
                <a:solidFill>
                  <a:srgbClr val="FFFFFF"/>
                </a:solidFill>
              </a:defRPr>
            </a:lvl1pPr>
          </a:lstStyle>
          <a:p>
            <a:r>
              <a:t>Respectful Regrets</a:t>
            </a:r>
          </a:p>
        </p:txBody>
      </p:sp>
      <p:sp>
        <p:nvSpPr>
          <p:cNvPr id="197" name="Acknowledge that some patients may have a different perception of your words.…"/>
          <p:cNvSpPr txBox="1">
            <a:spLocks noGrp="1"/>
          </p:cNvSpPr>
          <p:nvPr>
            <p:ph type="body" idx="1"/>
          </p:nvPr>
        </p:nvSpPr>
        <p:spPr>
          <a:xfrm>
            <a:off x="1231878" y="4009935"/>
            <a:ext cx="22225804" cy="8571960"/>
          </a:xfrm>
          <a:prstGeom prst="rect">
            <a:avLst/>
          </a:prstGeom>
        </p:spPr>
        <p:txBody>
          <a:bodyPr spcCol="1111290">
            <a:noAutofit/>
          </a:bodyPr>
          <a:lstStyle/>
          <a:p>
            <a:pPr marL="660400" indent="-660400">
              <a:lnSpc>
                <a:spcPct val="100000"/>
              </a:lnSpc>
              <a:buAutoNum type="arabicPeriod"/>
              <a:defRPr sz="4400"/>
            </a:pPr>
            <a:r>
              <a:rPr dirty="0"/>
              <a:t>Acknowledge that some patients may have a different perception of your words. </a:t>
            </a:r>
          </a:p>
          <a:p>
            <a:pPr marL="660400" indent="-660400">
              <a:lnSpc>
                <a:spcPct val="100000"/>
              </a:lnSpc>
              <a:buAutoNum type="arabicPeriod"/>
              <a:defRPr sz="4400"/>
            </a:pPr>
            <a:r>
              <a:rPr dirty="0"/>
              <a:t>Be aware of body language and facial responses to your words.</a:t>
            </a:r>
          </a:p>
          <a:p>
            <a:pPr marL="660400" indent="-660400">
              <a:lnSpc>
                <a:spcPct val="100000"/>
              </a:lnSpc>
              <a:buAutoNum type="arabicPeriod"/>
              <a:defRPr sz="4400"/>
            </a:pPr>
            <a:r>
              <a:rPr dirty="0"/>
              <a:t>Apologize. </a:t>
            </a:r>
            <a:r>
              <a:t>Don’t shy away from the interaction, address it while you can. </a:t>
            </a:r>
          </a:p>
          <a:p>
            <a:pPr marL="660400" indent="-660400">
              <a:lnSpc>
                <a:spcPct val="100000"/>
              </a:lnSpc>
              <a:buAutoNum type="arabicPeriod"/>
              <a:defRPr sz="4400"/>
            </a:pPr>
            <a:r>
              <a:rPr dirty="0"/>
              <a:t>Listen to your patients response and learn from it. </a:t>
            </a:r>
          </a:p>
          <a:p>
            <a:pPr marL="660400" indent="-660400">
              <a:lnSpc>
                <a:spcPct val="100000"/>
              </a:lnSpc>
              <a:buAutoNum type="arabicPeriod"/>
              <a:defRPr sz="4400"/>
            </a:pPr>
            <a:r>
              <a:rPr dirty="0"/>
              <a:t>Learn why and how what you said can be offensive. </a:t>
            </a:r>
          </a:p>
          <a:p>
            <a:pPr marL="660400" indent="-660400">
              <a:lnSpc>
                <a:spcPct val="100000"/>
              </a:lnSpc>
              <a:buAutoNum type="arabicPeriod"/>
              <a:defRPr sz="4400"/>
            </a:pPr>
            <a:r>
              <a:rPr dirty="0"/>
              <a:t>Reflect on the situation after it occurs. Put yourself in someone else’s shoes. </a:t>
            </a:r>
          </a:p>
          <a:p>
            <a:pPr marL="660400" indent="-660400">
              <a:lnSpc>
                <a:spcPct val="100000"/>
              </a:lnSpc>
              <a:buAutoNum type="arabicPeriod"/>
              <a:defRPr sz="4400"/>
            </a:pPr>
            <a:r>
              <a:rPr dirty="0"/>
              <a:t>Do better. Think twice about what you’re saying. </a:t>
            </a:r>
          </a:p>
        </p:txBody>
      </p:sp>
      <p:pic>
        <p:nvPicPr>
          <p:cNvPr id="198" name="Line Line" descr="Line Line"/>
          <p:cNvPicPr>
            <a:picLocks/>
          </p:cNvPicPr>
          <p:nvPr/>
        </p:nvPicPr>
        <p:blipFill>
          <a:blip r:embed="rId2"/>
          <a:stretch>
            <a:fillRect/>
          </a:stretch>
        </p:blipFill>
        <p:spPr>
          <a:xfrm>
            <a:off x="513859" y="2818752"/>
            <a:ext cx="22970468" cy="66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3633">
              <a:schemeClr val="accent1">
                <a:hueOff val="51461"/>
                <a:satOff val="3678"/>
                <a:lumOff val="17483"/>
              </a:schemeClr>
            </a:gs>
            <a:gs pos="100000">
              <a:schemeClr val="accent1">
                <a:hueOff val="420094"/>
                <a:satOff val="-1465"/>
                <a:lumOff val="-19139"/>
              </a:schemeClr>
            </a:gs>
          </a:gsLst>
          <a:lin ang="5400000" scaled="0"/>
        </a:gradFill>
        <a:effectLst/>
      </p:bgPr>
    </p:bg>
    <p:spTree>
      <p:nvGrpSpPr>
        <p:cNvPr id="1" name=""/>
        <p:cNvGrpSpPr/>
        <p:nvPr/>
      </p:nvGrpSpPr>
      <p:grpSpPr>
        <a:xfrm>
          <a:off x="0" y="0"/>
          <a:ext cx="0" cy="0"/>
          <a:chOff x="0" y="0"/>
          <a:chExt cx="0" cy="0"/>
        </a:xfrm>
      </p:grpSpPr>
      <p:sp>
        <p:nvSpPr>
          <p:cNvPr id="201" name="Using Compassionate Language"/>
          <p:cNvSpPr txBox="1">
            <a:spLocks noGrp="1"/>
          </p:cNvSpPr>
          <p:nvPr>
            <p:ph type="title"/>
          </p:nvPr>
        </p:nvSpPr>
        <p:spPr>
          <a:xfrm>
            <a:off x="1727200" y="114300"/>
            <a:ext cx="20929600" cy="3225356"/>
          </a:xfrm>
          <a:prstGeom prst="rect">
            <a:avLst/>
          </a:prstGeom>
        </p:spPr>
        <p:txBody>
          <a:bodyPr anchor="ctr"/>
          <a:lstStyle>
            <a:lvl1pPr>
              <a:defRPr sz="9400" spc="-94">
                <a:solidFill>
                  <a:srgbClr val="FFFFFF"/>
                </a:solidFill>
              </a:defRPr>
            </a:lvl1pPr>
          </a:lstStyle>
          <a:p>
            <a:r>
              <a:t>Using Compassionate Language </a:t>
            </a:r>
          </a:p>
        </p:txBody>
      </p:sp>
      <p:sp>
        <p:nvSpPr>
          <p:cNvPr id="202" name="Words or phrases that may be offensive or potentially harmful to a patient varies from people’s views or culture.…"/>
          <p:cNvSpPr txBox="1">
            <a:spLocks noGrp="1"/>
          </p:cNvSpPr>
          <p:nvPr>
            <p:ph type="body" idx="1"/>
          </p:nvPr>
        </p:nvSpPr>
        <p:spPr>
          <a:xfrm>
            <a:off x="434805" y="4598628"/>
            <a:ext cx="16272986" cy="8598071"/>
          </a:xfrm>
          <a:prstGeom prst="rect">
            <a:avLst/>
          </a:prstGeom>
        </p:spPr>
        <p:txBody>
          <a:bodyPr numCol="1" spcCol="38100">
            <a:noAutofit/>
          </a:bodyPr>
          <a:lstStyle/>
          <a:p>
            <a:pPr>
              <a:defRPr sz="4900"/>
            </a:pPr>
            <a:r>
              <a:t>Words or phrases that may be offensive or potentially harmful to a patient varies from people’s views or culture. </a:t>
            </a:r>
          </a:p>
          <a:p>
            <a:pPr>
              <a:defRPr sz="4900"/>
            </a:pPr>
            <a:endParaRPr/>
          </a:p>
          <a:p>
            <a:pPr>
              <a:defRPr sz="4900"/>
            </a:pPr>
            <a:r>
              <a:t>Like people, these words or phrases an evolve overtime. </a:t>
            </a:r>
          </a:p>
          <a:p>
            <a:pPr>
              <a:defRPr sz="4900"/>
            </a:pPr>
            <a:endParaRPr/>
          </a:p>
          <a:p>
            <a:pPr>
              <a:defRPr sz="4900"/>
            </a:pPr>
            <a:r>
              <a:t>These is no reference books of offensive words, so it is our job to become more aware of your word choice and take action when you make a mistake. </a:t>
            </a:r>
          </a:p>
        </p:txBody>
      </p:sp>
      <p:pic>
        <p:nvPicPr>
          <p:cNvPr id="203" name="Line Line" descr="Line Line"/>
          <p:cNvPicPr>
            <a:picLocks/>
          </p:cNvPicPr>
          <p:nvPr/>
        </p:nvPicPr>
        <p:blipFill>
          <a:blip r:embed="rId2"/>
          <a:stretch>
            <a:fillRect/>
          </a:stretch>
        </p:blipFill>
        <p:spPr>
          <a:xfrm>
            <a:off x="706766" y="3238262"/>
            <a:ext cx="22970468" cy="663693"/>
          </a:xfrm>
          <a:prstGeom prst="rect">
            <a:avLst/>
          </a:prstGeom>
        </p:spPr>
      </p:pic>
      <p:pic>
        <p:nvPicPr>
          <p:cNvPr id="205" name="Image" descr="Image"/>
          <p:cNvPicPr>
            <a:picLocks/>
          </p:cNvPicPr>
          <p:nvPr/>
        </p:nvPicPr>
        <p:blipFill>
          <a:blip r:embed="rId3"/>
          <a:srcRect b="36561"/>
          <a:stretch>
            <a:fillRect/>
          </a:stretch>
        </p:blipFill>
        <p:spPr>
          <a:xfrm>
            <a:off x="17327233" y="4598628"/>
            <a:ext cx="6350001" cy="67155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100000">
              <a:schemeClr val="accent1">
                <a:hueOff val="51461"/>
                <a:satOff val="3678"/>
                <a:lumOff val="17483"/>
              </a:schemeClr>
            </a:gs>
          </a:gsLst>
          <a:lin ang="5400000" scaled="0"/>
        </a:gradFill>
        <a:effectLst/>
      </p:bgPr>
    </p:bg>
    <p:spTree>
      <p:nvGrpSpPr>
        <p:cNvPr id="1" name=""/>
        <p:cNvGrpSpPr/>
        <p:nvPr/>
      </p:nvGrpSpPr>
      <p:grpSpPr>
        <a:xfrm>
          <a:off x="0" y="0"/>
          <a:ext cx="0" cy="0"/>
          <a:chOff x="0" y="0"/>
          <a:chExt cx="0" cy="0"/>
        </a:xfrm>
      </p:grpSpPr>
      <p:sp>
        <p:nvSpPr>
          <p:cNvPr id="207" name="Be Compassionate."/>
          <p:cNvSpPr txBox="1">
            <a:spLocks noGrp="1"/>
          </p:cNvSpPr>
          <p:nvPr>
            <p:ph type="title"/>
          </p:nvPr>
        </p:nvSpPr>
        <p:spPr>
          <a:xfrm>
            <a:off x="1727200" y="9422"/>
            <a:ext cx="20929600" cy="3225357"/>
          </a:xfrm>
          <a:prstGeom prst="rect">
            <a:avLst/>
          </a:prstGeom>
        </p:spPr>
        <p:txBody>
          <a:bodyPr anchor="ctr"/>
          <a:lstStyle>
            <a:lvl1pPr>
              <a:defRPr sz="10300" spc="-103">
                <a:solidFill>
                  <a:srgbClr val="FFFFFF"/>
                </a:solidFill>
              </a:defRPr>
            </a:lvl1pPr>
          </a:lstStyle>
          <a:p>
            <a:r>
              <a:t>Be Compassionate. </a:t>
            </a:r>
          </a:p>
        </p:txBody>
      </p:sp>
      <p:sp>
        <p:nvSpPr>
          <p:cNvPr id="208" name="Athletic trainer’s can act as mentor’s too athletes or ATS’, it is important that we pass our compassionate and culturally competent care down to them.…"/>
          <p:cNvSpPr txBox="1">
            <a:spLocks noGrp="1"/>
          </p:cNvSpPr>
          <p:nvPr>
            <p:ph type="body" idx="1"/>
          </p:nvPr>
        </p:nvSpPr>
        <p:spPr>
          <a:xfrm>
            <a:off x="1281669" y="4639203"/>
            <a:ext cx="21820662" cy="7654589"/>
          </a:xfrm>
          <a:prstGeom prst="rect">
            <a:avLst/>
          </a:prstGeom>
        </p:spPr>
        <p:txBody>
          <a:bodyPr numCol="1" spcCol="38100">
            <a:noAutofit/>
          </a:bodyPr>
          <a:lstStyle/>
          <a:p>
            <a:pPr>
              <a:lnSpc>
                <a:spcPct val="100000"/>
              </a:lnSpc>
              <a:defRPr sz="4600"/>
            </a:pPr>
            <a:r>
              <a:t>Athletic trainer’s can act as mentor’s too athletes or ATS’, it is important that we pass our compassionate and culturally competent care down to them. </a:t>
            </a:r>
          </a:p>
          <a:p>
            <a:pPr>
              <a:lnSpc>
                <a:spcPct val="100000"/>
              </a:lnSpc>
              <a:defRPr sz="4600"/>
            </a:pPr>
            <a:r>
              <a:t>The chances are high that we will accidentally offend someone at one point. Nobody is perfect. </a:t>
            </a:r>
          </a:p>
          <a:p>
            <a:pPr>
              <a:lnSpc>
                <a:spcPct val="100000"/>
              </a:lnSpc>
              <a:defRPr sz="4600"/>
            </a:pPr>
            <a:r>
              <a:t>Remember if you offend do not defend. Accept that you may have offended this patient and learn from the interaction. </a:t>
            </a:r>
          </a:p>
          <a:p>
            <a:pPr>
              <a:lnSpc>
                <a:spcPct val="100000"/>
              </a:lnSpc>
              <a:defRPr sz="4600"/>
            </a:pPr>
            <a:r>
              <a:t>Responding gracefully and learning from the situation can help us become and provide more compassionate care to our patients. </a:t>
            </a:r>
          </a:p>
        </p:txBody>
      </p:sp>
      <p:pic>
        <p:nvPicPr>
          <p:cNvPr id="209" name="Line Line" descr="Line Line"/>
          <p:cNvPicPr>
            <a:picLocks/>
          </p:cNvPicPr>
          <p:nvPr/>
        </p:nvPicPr>
        <p:blipFill>
          <a:blip r:embed="rId2"/>
          <a:stretch>
            <a:fillRect/>
          </a:stretch>
        </p:blipFill>
        <p:spPr>
          <a:xfrm>
            <a:off x="513859" y="2818752"/>
            <a:ext cx="22970468" cy="66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420094"/>
                <a:satOff val="-1465"/>
                <a:lumOff val="-19139"/>
              </a:schemeClr>
            </a:gs>
            <a:gs pos="100000">
              <a:schemeClr val="accent1">
                <a:hueOff val="51461"/>
                <a:satOff val="3678"/>
                <a:lumOff val="17483"/>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12" name="Line"/>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sp>
        <p:nvSpPr>
          <p:cNvPr id="213" name="Line"/>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cap="all">
                <a:solidFill>
                  <a:srgbClr val="FFFFFF"/>
                </a:solidFill>
                <a:latin typeface="Publico Text Roman"/>
                <a:ea typeface="Publico Text Roman"/>
                <a:cs typeface="Publico Text Roman"/>
                <a:sym typeface="Publico Text Roman"/>
              </a:defRPr>
            </a:pPr>
            <a:endParaRPr/>
          </a:p>
        </p:txBody>
      </p:sp>
      <p:grpSp>
        <p:nvGrpSpPr>
          <p:cNvPr id="216" name="Image Gallery"/>
          <p:cNvGrpSpPr/>
          <p:nvPr/>
        </p:nvGrpSpPr>
        <p:grpSpPr>
          <a:xfrm>
            <a:off x="1325973" y="1359360"/>
            <a:ext cx="9723028" cy="6235236"/>
            <a:chOff x="0" y="0"/>
            <a:chExt cx="16504547" cy="10076529"/>
          </a:xfrm>
        </p:grpSpPr>
        <p:pic>
          <p:nvPicPr>
            <p:cNvPr id="214" name="michael-scott.jpg" descr="michael-scott.jpg"/>
            <p:cNvPicPr>
              <a:picLocks noChangeAspect="1"/>
            </p:cNvPicPr>
            <p:nvPr/>
          </p:nvPicPr>
          <p:blipFill>
            <a:blip r:embed="rId2"/>
            <a:srcRect b="11942"/>
            <a:stretch>
              <a:fillRect/>
            </a:stretch>
          </p:blipFill>
          <p:spPr>
            <a:xfrm>
              <a:off x="0" y="0"/>
              <a:ext cx="16504548" cy="8196930"/>
            </a:xfrm>
            <a:prstGeom prst="rect">
              <a:avLst/>
            </a:prstGeom>
            <a:ln w="12700" cap="flat">
              <a:noFill/>
              <a:miter lim="400000"/>
            </a:ln>
            <a:effectLst/>
          </p:spPr>
        </p:pic>
        <p:sp>
          <p:nvSpPr>
            <p:cNvPr id="215" name="Don’t Be Michael Scott."/>
            <p:cNvSpPr/>
            <p:nvPr/>
          </p:nvSpPr>
          <p:spPr>
            <a:xfrm>
              <a:off x="0" y="8273129"/>
              <a:ext cx="16504548" cy="180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defTabSz="584200">
                <a:lnSpc>
                  <a:spcPct val="70000"/>
                </a:lnSpc>
                <a:spcBef>
                  <a:spcPts val="0"/>
                </a:spcBef>
                <a:defRPr sz="10000" b="1" spc="-100">
                  <a:latin typeface="Publico Headline Roman"/>
                  <a:ea typeface="Publico Headline Roman"/>
                  <a:cs typeface="Publico Headline Roman"/>
                  <a:sym typeface="Publico Headline Roman"/>
                </a:defRPr>
              </a:lvl1pPr>
            </a:lstStyle>
            <a:p>
              <a:r>
                <a:rPr sz="6600" dirty="0"/>
                <a:t>Don’t Be Michael Scott. </a:t>
              </a:r>
            </a:p>
          </p:txBody>
        </p:sp>
      </p:grpSp>
      <p:pic>
        <p:nvPicPr>
          <p:cNvPr id="1026" name="Picture 2" descr="Best Diversity Day GIFs | Gfycat">
            <a:extLst>
              <a:ext uri="{FF2B5EF4-FFF2-40B4-BE49-F238E27FC236}">
                <a16:creationId xmlns:a16="http://schemas.microsoft.com/office/drawing/2014/main" id="{16325CFB-D42D-AD47-BFC5-3BD22672E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424" y="3280296"/>
            <a:ext cx="9689603" cy="5733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10DA85-620F-8D45-9470-12502D918E6D}"/>
              </a:ext>
            </a:extLst>
          </p:cNvPr>
          <p:cNvSpPr txBox="1"/>
          <p:nvPr/>
        </p:nvSpPr>
        <p:spPr>
          <a:xfrm>
            <a:off x="14614713" y="9013311"/>
            <a:ext cx="6311023" cy="1461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1000"/>
              </a:spcBef>
              <a:spcAft>
                <a:spcPts val="0"/>
              </a:spcAft>
              <a:buClrTx/>
              <a:buSzTx/>
              <a:buFontTx/>
              <a:buNone/>
              <a:tabLst/>
            </a:pPr>
            <a:r>
              <a:rPr kumimoji="0" lang="en-US" sz="8000" b="0" i="0" u="none" strike="noStrike" cap="none" spc="0" normalizeH="0" baseline="0" dirty="0">
                <a:ln>
                  <a:noFill/>
                </a:ln>
                <a:solidFill>
                  <a:srgbClr val="000000"/>
                </a:solidFill>
                <a:effectLst/>
                <a:uFillTx/>
                <a:latin typeface="Avenir Next Medium"/>
                <a:ea typeface="Avenir Next Medium"/>
                <a:cs typeface="Avenir Next Medium"/>
                <a:sym typeface="Avenir Next Medium"/>
              </a:rPr>
              <a:t>OR Dwight…</a:t>
            </a:r>
          </a:p>
        </p:txBody>
      </p:sp>
    </p:spTree>
  </p:cSld>
  <p:clrMapOvr>
    <a:masterClrMapping/>
  </p:clrMapOvr>
  <mc:AlternateContent xmlns:mc="http://schemas.openxmlformats.org/markup-compatibility/2006" xmlns:p14="http://schemas.microsoft.com/office/powerpoint/2010/main">
    <mc:Choice Requires="p14">
      <p:transition spd="slow" p14:dur="1500">
        <p14:warp/>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26_FeatureStory">
  <a:themeElements>
    <a:clrScheme name="26_FeatureStory">
      <a:dk1>
        <a:srgbClr val="000000"/>
      </a:dk1>
      <a:lt1>
        <a:srgbClr val="F0EBE0"/>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3000" b="0" i="0" u="none" strike="noStrike" cap="all" spc="0" normalizeH="0" baseline="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6_FeatureStory">
  <a:themeElements>
    <a:clrScheme name="26_FeatureStory">
      <a:dk1>
        <a:srgbClr val="000000"/>
      </a:dk1>
      <a:lt1>
        <a:srgbClr val="FFFFFF"/>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3000" b="0" i="0" u="none" strike="noStrike" cap="all" spc="0" normalizeH="0" baseline="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1000"/>
          </a:spcBef>
          <a:spcAft>
            <a:spcPts val="0"/>
          </a:spcAft>
          <a:buClrTx/>
          <a:buSzTx/>
          <a:buFontTx/>
          <a:buNone/>
          <a:tabLst/>
          <a:defRPr kumimoji="0" sz="2000" b="0" i="0" u="none" strike="noStrike" cap="none" spc="0" normalizeH="0" baseline="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630</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Avenir Next Medium</vt:lpstr>
      <vt:lpstr>Avenir Next Regular</vt:lpstr>
      <vt:lpstr>Helvetica Neue</vt:lpstr>
      <vt:lpstr>Publico Headline Black</vt:lpstr>
      <vt:lpstr>Publico Headline Roman</vt:lpstr>
      <vt:lpstr>Publico Text Roman</vt:lpstr>
      <vt:lpstr>Publico Text Semibold</vt:lpstr>
      <vt:lpstr>26_FeatureStory</vt:lpstr>
      <vt:lpstr>Why Words Matter.</vt:lpstr>
      <vt:lpstr>Be the change that you wish to see in the world.   - Ghandi </vt:lpstr>
      <vt:lpstr>Pobody is Nerfect </vt:lpstr>
      <vt:lpstr>Intention vs. Perception </vt:lpstr>
      <vt:lpstr>Things to Avoid </vt:lpstr>
      <vt:lpstr>Respectful Regrets</vt:lpstr>
      <vt:lpstr>Using Compassionate Language </vt:lpstr>
      <vt:lpstr>Be Compassionate.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Words Matter.</dc:title>
  <cp:lastModifiedBy>Smith, Theodore</cp:lastModifiedBy>
  <cp:revision>3</cp:revision>
  <dcterms:modified xsi:type="dcterms:W3CDTF">2021-11-17T09:26:18Z</dcterms:modified>
</cp:coreProperties>
</file>