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825500" rtl="0" fontAlgn="auto" latinLnBrk="0" hangingPunct="0">
      <a:lnSpc>
        <a:spcPct val="100000"/>
      </a:lnSpc>
      <a:spcBef>
        <a:spcPts val="2000"/>
      </a:spcBef>
      <a:spcAft>
        <a:spcPts val="0"/>
      </a:spcAft>
      <a:buClrTx/>
      <a:buSzTx/>
      <a:buFontTx/>
      <a:buNone/>
      <a:tabLst/>
      <a:defRPr kumimoji="0" sz="4000" b="0" i="1" u="none" strike="noStrike" cap="none" spc="39" normalizeH="0" baseline="0">
        <a:ln>
          <a:noFill/>
        </a:ln>
        <a:solidFill>
          <a:srgbClr val="5C5C5C"/>
        </a:solidFill>
        <a:effectLst/>
        <a:uFillTx/>
        <a:latin typeface="Iowan Old Style Roman"/>
        <a:ea typeface="Iowan Old Style Roman"/>
        <a:cs typeface="Iowan Old Style Roman"/>
        <a:sym typeface="Iowan Old Style Roman"/>
      </a:defRPr>
    </a:lvl1pPr>
    <a:lvl2pPr marL="0" marR="0" indent="342900" algn="l" defTabSz="825500" rtl="0" fontAlgn="auto" latinLnBrk="0" hangingPunct="0">
      <a:lnSpc>
        <a:spcPct val="100000"/>
      </a:lnSpc>
      <a:spcBef>
        <a:spcPts val="2000"/>
      </a:spcBef>
      <a:spcAft>
        <a:spcPts val="0"/>
      </a:spcAft>
      <a:buClrTx/>
      <a:buSzTx/>
      <a:buFontTx/>
      <a:buNone/>
      <a:tabLst/>
      <a:defRPr kumimoji="0" sz="4000" b="0" i="1" u="none" strike="noStrike" cap="none" spc="39" normalizeH="0" baseline="0">
        <a:ln>
          <a:noFill/>
        </a:ln>
        <a:solidFill>
          <a:srgbClr val="5C5C5C"/>
        </a:solidFill>
        <a:effectLst/>
        <a:uFillTx/>
        <a:latin typeface="Iowan Old Style Roman"/>
        <a:ea typeface="Iowan Old Style Roman"/>
        <a:cs typeface="Iowan Old Style Roman"/>
        <a:sym typeface="Iowan Old Style Roman"/>
      </a:defRPr>
    </a:lvl2pPr>
    <a:lvl3pPr marL="0" marR="0" indent="685800" algn="l" defTabSz="825500" rtl="0" fontAlgn="auto" latinLnBrk="0" hangingPunct="0">
      <a:lnSpc>
        <a:spcPct val="100000"/>
      </a:lnSpc>
      <a:spcBef>
        <a:spcPts val="2000"/>
      </a:spcBef>
      <a:spcAft>
        <a:spcPts val="0"/>
      </a:spcAft>
      <a:buClrTx/>
      <a:buSzTx/>
      <a:buFontTx/>
      <a:buNone/>
      <a:tabLst/>
      <a:defRPr kumimoji="0" sz="4000" b="0" i="1" u="none" strike="noStrike" cap="none" spc="39" normalizeH="0" baseline="0">
        <a:ln>
          <a:noFill/>
        </a:ln>
        <a:solidFill>
          <a:srgbClr val="5C5C5C"/>
        </a:solidFill>
        <a:effectLst/>
        <a:uFillTx/>
        <a:latin typeface="Iowan Old Style Roman"/>
        <a:ea typeface="Iowan Old Style Roman"/>
        <a:cs typeface="Iowan Old Style Roman"/>
        <a:sym typeface="Iowan Old Style Roman"/>
      </a:defRPr>
    </a:lvl3pPr>
    <a:lvl4pPr marL="0" marR="0" indent="1028700" algn="l" defTabSz="825500" rtl="0" fontAlgn="auto" latinLnBrk="0" hangingPunct="0">
      <a:lnSpc>
        <a:spcPct val="100000"/>
      </a:lnSpc>
      <a:spcBef>
        <a:spcPts val="2000"/>
      </a:spcBef>
      <a:spcAft>
        <a:spcPts val="0"/>
      </a:spcAft>
      <a:buClrTx/>
      <a:buSzTx/>
      <a:buFontTx/>
      <a:buNone/>
      <a:tabLst/>
      <a:defRPr kumimoji="0" sz="4000" b="0" i="1" u="none" strike="noStrike" cap="none" spc="39" normalizeH="0" baseline="0">
        <a:ln>
          <a:noFill/>
        </a:ln>
        <a:solidFill>
          <a:srgbClr val="5C5C5C"/>
        </a:solidFill>
        <a:effectLst/>
        <a:uFillTx/>
        <a:latin typeface="Iowan Old Style Roman"/>
        <a:ea typeface="Iowan Old Style Roman"/>
        <a:cs typeface="Iowan Old Style Roman"/>
        <a:sym typeface="Iowan Old Style Roman"/>
      </a:defRPr>
    </a:lvl4pPr>
    <a:lvl5pPr marL="0" marR="0" indent="1371600" algn="l" defTabSz="825500" rtl="0" fontAlgn="auto" latinLnBrk="0" hangingPunct="0">
      <a:lnSpc>
        <a:spcPct val="100000"/>
      </a:lnSpc>
      <a:spcBef>
        <a:spcPts val="2000"/>
      </a:spcBef>
      <a:spcAft>
        <a:spcPts val="0"/>
      </a:spcAft>
      <a:buClrTx/>
      <a:buSzTx/>
      <a:buFontTx/>
      <a:buNone/>
      <a:tabLst/>
      <a:defRPr kumimoji="0" sz="4000" b="0" i="1" u="none" strike="noStrike" cap="none" spc="39" normalizeH="0" baseline="0">
        <a:ln>
          <a:noFill/>
        </a:ln>
        <a:solidFill>
          <a:srgbClr val="5C5C5C"/>
        </a:solidFill>
        <a:effectLst/>
        <a:uFillTx/>
        <a:latin typeface="Iowan Old Style Roman"/>
        <a:ea typeface="Iowan Old Style Roman"/>
        <a:cs typeface="Iowan Old Style Roman"/>
        <a:sym typeface="Iowan Old Style Roman"/>
      </a:defRPr>
    </a:lvl5pPr>
    <a:lvl6pPr marL="0" marR="0" indent="1714500" algn="l" defTabSz="825500" rtl="0" fontAlgn="auto" latinLnBrk="0" hangingPunct="0">
      <a:lnSpc>
        <a:spcPct val="100000"/>
      </a:lnSpc>
      <a:spcBef>
        <a:spcPts val="2000"/>
      </a:spcBef>
      <a:spcAft>
        <a:spcPts val="0"/>
      </a:spcAft>
      <a:buClrTx/>
      <a:buSzTx/>
      <a:buFontTx/>
      <a:buNone/>
      <a:tabLst/>
      <a:defRPr kumimoji="0" sz="4000" b="0" i="1" u="none" strike="noStrike" cap="none" spc="39" normalizeH="0" baseline="0">
        <a:ln>
          <a:noFill/>
        </a:ln>
        <a:solidFill>
          <a:srgbClr val="5C5C5C"/>
        </a:solidFill>
        <a:effectLst/>
        <a:uFillTx/>
        <a:latin typeface="Iowan Old Style Roman"/>
        <a:ea typeface="Iowan Old Style Roman"/>
        <a:cs typeface="Iowan Old Style Roman"/>
        <a:sym typeface="Iowan Old Style Roman"/>
      </a:defRPr>
    </a:lvl6pPr>
    <a:lvl7pPr marL="0" marR="0" indent="2057400" algn="l" defTabSz="825500" rtl="0" fontAlgn="auto" latinLnBrk="0" hangingPunct="0">
      <a:lnSpc>
        <a:spcPct val="100000"/>
      </a:lnSpc>
      <a:spcBef>
        <a:spcPts val="2000"/>
      </a:spcBef>
      <a:spcAft>
        <a:spcPts val="0"/>
      </a:spcAft>
      <a:buClrTx/>
      <a:buSzTx/>
      <a:buFontTx/>
      <a:buNone/>
      <a:tabLst/>
      <a:defRPr kumimoji="0" sz="4000" b="0" i="1" u="none" strike="noStrike" cap="none" spc="39" normalizeH="0" baseline="0">
        <a:ln>
          <a:noFill/>
        </a:ln>
        <a:solidFill>
          <a:srgbClr val="5C5C5C"/>
        </a:solidFill>
        <a:effectLst/>
        <a:uFillTx/>
        <a:latin typeface="Iowan Old Style Roman"/>
        <a:ea typeface="Iowan Old Style Roman"/>
        <a:cs typeface="Iowan Old Style Roman"/>
        <a:sym typeface="Iowan Old Style Roman"/>
      </a:defRPr>
    </a:lvl7pPr>
    <a:lvl8pPr marL="0" marR="0" indent="2400300" algn="l" defTabSz="825500" rtl="0" fontAlgn="auto" latinLnBrk="0" hangingPunct="0">
      <a:lnSpc>
        <a:spcPct val="100000"/>
      </a:lnSpc>
      <a:spcBef>
        <a:spcPts val="2000"/>
      </a:spcBef>
      <a:spcAft>
        <a:spcPts val="0"/>
      </a:spcAft>
      <a:buClrTx/>
      <a:buSzTx/>
      <a:buFontTx/>
      <a:buNone/>
      <a:tabLst/>
      <a:defRPr kumimoji="0" sz="4000" b="0" i="1" u="none" strike="noStrike" cap="none" spc="39" normalizeH="0" baseline="0">
        <a:ln>
          <a:noFill/>
        </a:ln>
        <a:solidFill>
          <a:srgbClr val="5C5C5C"/>
        </a:solidFill>
        <a:effectLst/>
        <a:uFillTx/>
        <a:latin typeface="Iowan Old Style Roman"/>
        <a:ea typeface="Iowan Old Style Roman"/>
        <a:cs typeface="Iowan Old Style Roman"/>
        <a:sym typeface="Iowan Old Style Roman"/>
      </a:defRPr>
    </a:lvl8pPr>
    <a:lvl9pPr marL="0" marR="0" indent="2743200" algn="l" defTabSz="825500" rtl="0" fontAlgn="auto" latinLnBrk="0" hangingPunct="0">
      <a:lnSpc>
        <a:spcPct val="100000"/>
      </a:lnSpc>
      <a:spcBef>
        <a:spcPts val="2000"/>
      </a:spcBef>
      <a:spcAft>
        <a:spcPts val="0"/>
      </a:spcAft>
      <a:buClrTx/>
      <a:buSzTx/>
      <a:buFontTx/>
      <a:buNone/>
      <a:tabLst/>
      <a:defRPr kumimoji="0" sz="4000" b="0" i="1" u="none" strike="noStrike" cap="none" spc="39" normalizeH="0" baseline="0">
        <a:ln>
          <a:noFill/>
        </a:ln>
        <a:solidFill>
          <a:srgbClr val="5C5C5C"/>
        </a:solidFill>
        <a:effectLst/>
        <a:uFillTx/>
        <a:latin typeface="Iowan Old Style Roman"/>
        <a:ea typeface="Iowan Old Style Roman"/>
        <a:cs typeface="Iowan Old Style Roman"/>
        <a:sym typeface="Iowan Old Style Roman"/>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Iowan Old Style Roman"/>
          <a:ea typeface="Iowan Old Style Roman"/>
          <a:cs typeface="Iowan Old Style Roman"/>
        </a:font>
        <a:srgbClr val="5C5C5C"/>
      </a:tcTxStyle>
      <a:tcStyle>
        <a:tcBdr>
          <a:left>
            <a:ln w="12700" cap="flat">
              <a:noFill/>
              <a:miter lim="400000"/>
            </a:ln>
          </a:left>
          <a:right>
            <a:ln w="12700" cap="flat">
              <a:noFill/>
              <a:miter lim="400000"/>
            </a:ln>
          </a:right>
          <a:top>
            <a:ln w="12700" cap="flat">
              <a:solidFill>
                <a:srgbClr val="5C5C5C"/>
              </a:solidFill>
              <a:prstDash val="solid"/>
              <a:miter lim="400000"/>
            </a:ln>
          </a:top>
          <a:bottom>
            <a:ln w="12700" cap="flat">
              <a:solidFill>
                <a:srgbClr val="5C5C5C"/>
              </a:solidFill>
              <a:prstDash val="solid"/>
              <a:miter lim="400000"/>
            </a:ln>
          </a:bottom>
          <a:insideH>
            <a:ln w="12700" cap="flat">
              <a:solidFill>
                <a:srgbClr val="5C5C5C"/>
              </a:solidFill>
              <a:prstDash val="solid"/>
              <a:miter lim="400000"/>
            </a:ln>
          </a:insideH>
          <a:insideV>
            <a:ln w="12700" cap="flat">
              <a:noFill/>
              <a:miter lim="400000"/>
            </a:ln>
          </a:insideV>
        </a:tcBdr>
        <a:fill>
          <a:noFill/>
        </a:fill>
      </a:tcStyle>
    </a:wholeTbl>
    <a:band2H>
      <a:tcTxStyle/>
      <a:tcStyle>
        <a:tcBdr/>
        <a:fill>
          <a:solidFill>
            <a:srgbClr val="CBCBCB">
              <a:alpha val="25000"/>
            </a:srgbClr>
          </a:solidFill>
        </a:fill>
      </a:tcStyle>
    </a:band2H>
    <a:firstCol>
      <a:tcTxStyle b="off" i="off">
        <a:font>
          <a:latin typeface="DIN Alternate Bold"/>
          <a:ea typeface="DIN Alternate Bold"/>
          <a:cs typeface="DIN Alternate Bold"/>
        </a:font>
        <a:srgbClr val="5C5C5C"/>
      </a:tcTxStyle>
      <a:tcStyle>
        <a:tcBdr>
          <a:left>
            <a:ln w="12700" cap="flat">
              <a:noFill/>
              <a:miter lim="400000"/>
            </a:ln>
          </a:left>
          <a:right>
            <a:ln w="12700" cap="flat">
              <a:noFill/>
              <a:miter lim="400000"/>
            </a:ln>
          </a:right>
          <a:top>
            <a:ln w="12700" cap="flat">
              <a:solidFill>
                <a:srgbClr val="5C5C5C"/>
              </a:solidFill>
              <a:prstDash val="solid"/>
              <a:miter lim="400000"/>
            </a:ln>
          </a:top>
          <a:bottom>
            <a:ln w="12700" cap="flat">
              <a:solidFill>
                <a:srgbClr val="5C5C5C"/>
              </a:solidFill>
              <a:prstDash val="solid"/>
              <a:miter lim="400000"/>
            </a:ln>
          </a:bottom>
          <a:insideH>
            <a:ln w="12700" cap="flat">
              <a:solidFill>
                <a:srgbClr val="5C5C5C"/>
              </a:solidFill>
              <a:prstDash val="solid"/>
              <a:miter lim="400000"/>
            </a:ln>
          </a:insideH>
          <a:insideV>
            <a:ln w="12700" cap="flat">
              <a:noFill/>
              <a:miter lim="400000"/>
            </a:ln>
          </a:insideV>
        </a:tcBdr>
        <a:fill>
          <a:solidFill>
            <a:srgbClr val="CBCBCB">
              <a:alpha val="36000"/>
            </a:srgbClr>
          </a:solidFill>
        </a:fill>
      </a:tcStyle>
    </a:firstCol>
    <a:lastRow>
      <a:tcTxStyle b="off" i="off">
        <a:font>
          <a:latin typeface="DIN Alternate Bold"/>
          <a:ea typeface="DIN Alternate Bold"/>
          <a:cs typeface="DIN Alternate Bold"/>
        </a:font>
        <a:srgbClr val="5C5C5C"/>
      </a:tcTxStyle>
      <a:tcStyle>
        <a:tcBdr>
          <a:left>
            <a:ln w="12700" cap="flat">
              <a:noFill/>
              <a:miter lim="400000"/>
            </a:ln>
          </a:left>
          <a:right>
            <a:ln w="12700" cap="flat">
              <a:noFill/>
              <a:miter lim="400000"/>
            </a:ln>
          </a:right>
          <a:top>
            <a:ln w="12700" cap="flat">
              <a:solidFill>
                <a:srgbClr val="5C5C5C"/>
              </a:solidFill>
              <a:prstDash val="solid"/>
              <a:miter lim="400000"/>
            </a:ln>
          </a:top>
          <a:bottom>
            <a:ln w="12700" cap="flat">
              <a:noFill/>
              <a:miter lim="400000"/>
            </a:ln>
          </a:bottom>
          <a:insideH>
            <a:ln w="12700" cap="flat">
              <a:solidFill>
                <a:srgbClr val="5C5C5C"/>
              </a:solidFill>
              <a:prstDash val="solid"/>
              <a:miter lim="400000"/>
            </a:ln>
          </a:insideH>
          <a:insideV>
            <a:ln w="12700" cap="flat">
              <a:noFill/>
              <a:miter lim="400000"/>
            </a:ln>
          </a:insideV>
        </a:tcBdr>
        <a:fill>
          <a:noFill/>
        </a:fill>
      </a:tcStyle>
    </a:lastRow>
    <a:firstRow>
      <a:tcTxStyle b="off" i="off">
        <a:font>
          <a:latin typeface="DIN Alternate Bold"/>
          <a:ea typeface="DIN Alternate Bold"/>
          <a:cs typeface="DIN Alternate Bold"/>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EBEBEB"/>
              </a:solidFill>
              <a:prstDash val="solid"/>
              <a:miter lim="400000"/>
            </a:ln>
          </a:insideH>
          <a:insideV>
            <a:ln w="12700" cap="flat">
              <a:noFill/>
              <a:miter lim="400000"/>
            </a:ln>
          </a:insideV>
        </a:tcBdr>
        <a:fill>
          <a:solidFill>
            <a:schemeClr val="accent1">
              <a:hueOff val="-522454"/>
              <a:satOff val="1153"/>
              <a:lumOff val="13444"/>
            </a:schemeClr>
          </a:solidFill>
        </a:fill>
      </a:tcStyle>
    </a:firstRow>
  </a:tblStyle>
  <a:tblStyle styleId="{C7B018BB-80A7-4F77-B60F-C8B233D01FF8}" styleName="">
    <a:tblBg/>
    <a:wholeTbl>
      <a:tcTxStyle b="off" i="off">
        <a:font>
          <a:latin typeface="Iowan Old Style Roman"/>
          <a:ea typeface="Iowan Old Style Roman"/>
          <a:cs typeface="Iowan Old Style Roman"/>
        </a:font>
        <a:schemeClr val="accent2">
          <a:satOff val="-3676"/>
          <a:lumOff val="-12171"/>
        </a:schemeClr>
      </a:tcTxStyle>
      <a:tcStyle>
        <a:tcBdr>
          <a:left>
            <a:ln w="12700" cap="flat">
              <a:solidFill>
                <a:srgbClr val="808251"/>
              </a:solidFill>
              <a:prstDash val="solid"/>
              <a:miter lim="400000"/>
            </a:ln>
          </a:left>
          <a:right>
            <a:ln w="12700" cap="flat">
              <a:solidFill>
                <a:srgbClr val="808251"/>
              </a:solidFill>
              <a:prstDash val="solid"/>
              <a:miter lim="400000"/>
            </a:ln>
          </a:right>
          <a:top>
            <a:ln w="12700" cap="flat">
              <a:solidFill>
                <a:srgbClr val="808251"/>
              </a:solidFill>
              <a:prstDash val="solid"/>
              <a:miter lim="400000"/>
            </a:ln>
          </a:top>
          <a:bottom>
            <a:ln w="12700" cap="flat">
              <a:solidFill>
                <a:srgbClr val="808251"/>
              </a:solidFill>
              <a:prstDash val="solid"/>
              <a:miter lim="400000"/>
            </a:ln>
          </a:bottom>
          <a:insideH>
            <a:ln w="12700" cap="flat">
              <a:solidFill>
                <a:srgbClr val="808251"/>
              </a:solidFill>
              <a:prstDash val="solid"/>
              <a:miter lim="400000"/>
            </a:ln>
          </a:insideH>
          <a:insideV>
            <a:ln w="12700" cap="flat">
              <a:solidFill>
                <a:srgbClr val="808251"/>
              </a:solidFill>
              <a:prstDash val="solid"/>
              <a:miter lim="400000"/>
            </a:ln>
          </a:insideV>
        </a:tcBdr>
        <a:fill>
          <a:noFill/>
        </a:fill>
      </a:tcStyle>
    </a:wholeTbl>
    <a:band2H>
      <a:tcTxStyle/>
      <a:tcStyle>
        <a:tcBdr/>
        <a:fill>
          <a:solidFill>
            <a:srgbClr val="A8A861">
              <a:alpha val="27000"/>
            </a:srgbClr>
          </a:solidFill>
        </a:fill>
      </a:tcStyle>
    </a:band2H>
    <a:firstCol>
      <a:tcTxStyle b="off" i="off">
        <a:font>
          <a:latin typeface="DIN Alternate Bold"/>
          <a:ea typeface="DIN Alternate Bold"/>
          <a:cs typeface="DIN Alternate Bold"/>
        </a:font>
        <a:srgbClr val="FFFFFF"/>
      </a:tcTxStyle>
      <a:tcStyle>
        <a:tcBdr>
          <a:left>
            <a:ln w="12700" cap="flat">
              <a:solidFill>
                <a:srgbClr val="808251"/>
              </a:solidFill>
              <a:prstDash val="solid"/>
              <a:miter lim="400000"/>
            </a:ln>
          </a:left>
          <a:right>
            <a:ln w="12700" cap="flat">
              <a:solidFill>
                <a:srgbClr val="808251"/>
              </a:solidFill>
              <a:prstDash val="solid"/>
              <a:miter lim="400000"/>
            </a:ln>
          </a:right>
          <a:top>
            <a:ln w="12700" cap="flat">
              <a:solidFill>
                <a:srgbClr val="808251"/>
              </a:solidFill>
              <a:prstDash val="solid"/>
              <a:miter lim="400000"/>
            </a:ln>
          </a:top>
          <a:bottom>
            <a:ln w="12700" cap="flat">
              <a:solidFill>
                <a:srgbClr val="808251"/>
              </a:solidFill>
              <a:prstDash val="solid"/>
              <a:miter lim="400000"/>
            </a:ln>
          </a:bottom>
          <a:insideH>
            <a:ln w="12700" cap="flat">
              <a:solidFill>
                <a:srgbClr val="808251"/>
              </a:solidFill>
              <a:prstDash val="solid"/>
              <a:miter lim="400000"/>
            </a:ln>
          </a:insideH>
          <a:insideV>
            <a:ln w="12700" cap="flat">
              <a:solidFill>
                <a:srgbClr val="808251"/>
              </a:solidFill>
              <a:prstDash val="solid"/>
              <a:miter lim="400000"/>
            </a:ln>
          </a:insideV>
        </a:tcBdr>
        <a:fill>
          <a:solidFill>
            <a:srgbClr val="8F9541">
              <a:alpha val="75000"/>
            </a:srgbClr>
          </a:solidFill>
        </a:fill>
      </a:tcStyle>
    </a:firstCol>
    <a:lastRow>
      <a:tcTxStyle b="off" i="off">
        <a:font>
          <a:latin typeface="DIN Alternate Bold"/>
          <a:ea typeface="DIN Alternate Bold"/>
          <a:cs typeface="DIN Alternate Bold"/>
        </a:font>
        <a:schemeClr val="accent2">
          <a:satOff val="-3676"/>
          <a:lumOff val="-12171"/>
        </a:schemeClr>
      </a:tcTxStyle>
      <a:tcStyle>
        <a:tcBdr>
          <a:left>
            <a:ln w="12700" cap="flat">
              <a:solidFill>
                <a:srgbClr val="808251"/>
              </a:solidFill>
              <a:prstDash val="solid"/>
              <a:miter lim="400000"/>
            </a:ln>
          </a:left>
          <a:right>
            <a:ln w="12700" cap="flat">
              <a:solidFill>
                <a:srgbClr val="808251"/>
              </a:solidFill>
              <a:prstDash val="solid"/>
              <a:miter lim="400000"/>
            </a:ln>
          </a:right>
          <a:top>
            <a:ln w="50800" cap="flat">
              <a:solidFill>
                <a:srgbClr val="808251"/>
              </a:solidFill>
              <a:prstDash val="solid"/>
              <a:miter lim="400000"/>
            </a:ln>
          </a:top>
          <a:bottom>
            <a:ln w="12700" cap="flat">
              <a:solidFill>
                <a:srgbClr val="808251"/>
              </a:solidFill>
              <a:prstDash val="solid"/>
              <a:miter lim="400000"/>
            </a:ln>
          </a:bottom>
          <a:insideH>
            <a:ln w="12700" cap="flat">
              <a:solidFill>
                <a:srgbClr val="808251"/>
              </a:solidFill>
              <a:prstDash val="solid"/>
              <a:miter lim="400000"/>
            </a:ln>
          </a:insideH>
          <a:insideV>
            <a:ln w="12700" cap="flat">
              <a:solidFill>
                <a:srgbClr val="808251"/>
              </a:solidFill>
              <a:prstDash val="solid"/>
              <a:miter lim="400000"/>
            </a:ln>
          </a:insideV>
        </a:tcBdr>
        <a:fill>
          <a:noFill/>
        </a:fill>
      </a:tcStyle>
    </a:lastRow>
    <a:firstRow>
      <a:tcTxStyle b="off" i="off">
        <a:font>
          <a:latin typeface="DIN Alternate Bold"/>
          <a:ea typeface="DIN Alternate Bold"/>
          <a:cs typeface="DIN Alternate Bold"/>
        </a:font>
        <a:srgbClr val="FFFFFF"/>
      </a:tcTxStyle>
      <a:tcStyle>
        <a:tcBdr>
          <a:left>
            <a:ln w="12700" cap="flat">
              <a:solidFill>
                <a:srgbClr val="808251"/>
              </a:solidFill>
              <a:prstDash val="solid"/>
              <a:miter lim="400000"/>
            </a:ln>
          </a:left>
          <a:right>
            <a:ln w="12700" cap="flat">
              <a:solidFill>
                <a:srgbClr val="808251"/>
              </a:solidFill>
              <a:prstDash val="solid"/>
              <a:miter lim="400000"/>
            </a:ln>
          </a:right>
          <a:top>
            <a:ln w="12700" cap="flat">
              <a:solidFill>
                <a:srgbClr val="808251"/>
              </a:solidFill>
              <a:prstDash val="solid"/>
              <a:miter lim="400000"/>
            </a:ln>
          </a:top>
          <a:bottom>
            <a:ln w="12700" cap="flat">
              <a:solidFill>
                <a:srgbClr val="808251"/>
              </a:solidFill>
              <a:prstDash val="solid"/>
              <a:miter lim="400000"/>
            </a:ln>
          </a:bottom>
          <a:insideH>
            <a:ln w="12700" cap="flat">
              <a:solidFill>
                <a:srgbClr val="808251"/>
              </a:solidFill>
              <a:prstDash val="solid"/>
              <a:miter lim="400000"/>
            </a:ln>
          </a:insideH>
          <a:insideV>
            <a:ln w="12700" cap="flat">
              <a:solidFill>
                <a:srgbClr val="808251"/>
              </a:solidFill>
              <a:prstDash val="solid"/>
              <a:miter lim="400000"/>
            </a:ln>
          </a:insideV>
        </a:tcBdr>
        <a:fill>
          <a:solidFill>
            <a:srgbClr val="8F9541">
              <a:alpha val="75000"/>
            </a:srgbClr>
          </a:solidFill>
        </a:fill>
      </a:tcStyle>
    </a:firstRow>
  </a:tblStyle>
  <a:tblStyle styleId="{EEE7283C-3CF3-47DC-8721-378D4A62B228}" styleName="">
    <a:tblBg/>
    <a:wholeTbl>
      <a:tcTxStyle b="off" i="off">
        <a:font>
          <a:latin typeface="Iowan Old Style Roman"/>
          <a:ea typeface="Iowan Old Style Roman"/>
          <a:cs typeface="Iowan Old Style Roman"/>
        </a:font>
        <a:srgbClr val="FFFFFF"/>
      </a:tcTxStyle>
      <a:tcStyle>
        <a:tcBdr>
          <a:left>
            <a:ln w="12700" cap="flat">
              <a:noFill/>
              <a:miter lim="400000"/>
            </a:ln>
          </a:left>
          <a:right>
            <a:ln w="12700" cap="flat">
              <a:noFill/>
              <a:miter lim="400000"/>
            </a:ln>
          </a:right>
          <a:top>
            <a:ln w="12700" cap="flat">
              <a:solidFill>
                <a:srgbClr val="FFFDEF"/>
              </a:solidFill>
              <a:prstDash val="solid"/>
              <a:miter lim="400000"/>
            </a:ln>
          </a:top>
          <a:bottom>
            <a:ln w="12700" cap="flat">
              <a:solidFill>
                <a:srgbClr val="FFFDEF"/>
              </a:solidFill>
              <a:prstDash val="solid"/>
              <a:miter lim="400000"/>
            </a:ln>
          </a:bottom>
          <a:insideH>
            <a:ln w="12700" cap="flat">
              <a:solidFill>
                <a:srgbClr val="FFFDEF"/>
              </a:solidFill>
              <a:prstDash val="solid"/>
              <a:miter lim="400000"/>
            </a:ln>
          </a:insideH>
          <a:insideV>
            <a:ln w="12700" cap="flat">
              <a:noFill/>
              <a:miter lim="400000"/>
            </a:ln>
          </a:insideV>
        </a:tcBdr>
        <a:fill>
          <a:noFill/>
        </a:fill>
      </a:tcStyle>
    </a:wholeTbl>
    <a:band2H>
      <a:tcTxStyle/>
      <a:tcStyle>
        <a:tcBdr/>
        <a:fill>
          <a:solidFill>
            <a:srgbClr val="A8A861">
              <a:alpha val="27000"/>
            </a:srgbClr>
          </a:solidFill>
        </a:fill>
      </a:tcStyle>
    </a:band2H>
    <a:firstCol>
      <a:tcTxStyle b="off" i="off">
        <a:font>
          <a:latin typeface="DIN Alternate Bold"/>
          <a:ea typeface="DIN Alternate Bold"/>
          <a:cs typeface="DIN Alternate Bold"/>
        </a:font>
        <a:srgbClr val="FFFFFF"/>
      </a:tcTxStyle>
      <a:tcStyle>
        <a:tcBdr>
          <a:left>
            <a:ln w="12700" cap="flat">
              <a:solidFill>
                <a:srgbClr val="FFFDEF"/>
              </a:solidFill>
              <a:prstDash val="solid"/>
              <a:miter lim="400000"/>
            </a:ln>
          </a:left>
          <a:right>
            <a:ln w="12700" cap="flat">
              <a:solidFill>
                <a:srgbClr val="FFFDEF"/>
              </a:solidFill>
              <a:prstDash val="solid"/>
              <a:miter lim="400000"/>
            </a:ln>
          </a:right>
          <a:top>
            <a:ln w="12700" cap="flat">
              <a:solidFill>
                <a:srgbClr val="FFFDEF"/>
              </a:solidFill>
              <a:prstDash val="solid"/>
              <a:miter lim="400000"/>
            </a:ln>
          </a:top>
          <a:bottom>
            <a:ln w="12700" cap="flat">
              <a:solidFill>
                <a:srgbClr val="FFFDEF"/>
              </a:solidFill>
              <a:prstDash val="solid"/>
              <a:miter lim="400000"/>
            </a:ln>
          </a:bottom>
          <a:insideH>
            <a:ln w="12700" cap="flat">
              <a:solidFill>
                <a:srgbClr val="FFFDEF"/>
              </a:solidFill>
              <a:prstDash val="solid"/>
              <a:miter lim="400000"/>
            </a:ln>
          </a:insideH>
          <a:insideV>
            <a:ln w="12700" cap="flat">
              <a:noFill/>
              <a:miter lim="400000"/>
            </a:ln>
          </a:insideV>
        </a:tcBdr>
        <a:fill>
          <a:noFill/>
        </a:fill>
      </a:tcStyle>
    </a:firstCol>
    <a:lastRow>
      <a:tcTxStyle b="off" i="off">
        <a:font>
          <a:latin typeface="DIN Alternate Bold"/>
          <a:ea typeface="DIN Alternate Bold"/>
          <a:cs typeface="DIN Alternate Bold"/>
        </a:font>
        <a:srgbClr val="FFFFFF"/>
      </a:tcTxStyle>
      <a:tcStyle>
        <a:tcBdr>
          <a:left>
            <a:ln w="12700" cap="flat">
              <a:noFill/>
              <a:miter lim="400000"/>
            </a:ln>
          </a:left>
          <a:right>
            <a:ln w="12700" cap="flat">
              <a:noFill/>
              <a:miter lim="400000"/>
            </a:ln>
          </a:right>
          <a:top>
            <a:ln w="12700" cap="flat">
              <a:solidFill>
                <a:srgbClr val="FFFDEF"/>
              </a:solidFill>
              <a:prstDash val="solid"/>
              <a:miter lim="400000"/>
            </a:ln>
          </a:top>
          <a:bottom>
            <a:ln w="12700" cap="flat">
              <a:solidFill>
                <a:srgbClr val="FFFDEF"/>
              </a:solidFill>
              <a:prstDash val="solid"/>
              <a:miter lim="400000"/>
            </a:ln>
          </a:bottom>
          <a:insideH>
            <a:ln w="12700" cap="flat">
              <a:solidFill>
                <a:srgbClr val="FFFDEF"/>
              </a:solidFill>
              <a:prstDash val="solid"/>
              <a:miter lim="400000"/>
            </a:ln>
          </a:insideH>
          <a:insideV>
            <a:ln w="12700" cap="flat">
              <a:noFill/>
              <a:miter lim="400000"/>
            </a:ln>
          </a:insideV>
        </a:tcBdr>
        <a:fill>
          <a:noFill/>
        </a:fill>
      </a:tcStyle>
    </a:lastRow>
    <a:firstRow>
      <a:tcTxStyle b="off" i="off">
        <a:font>
          <a:latin typeface="DIN Alternate Bold"/>
          <a:ea typeface="DIN Alternate Bold"/>
          <a:cs typeface="DIN Alternate Bold"/>
        </a:font>
        <a:srgbClr val="FFFFFF"/>
      </a:tcTxStyle>
      <a:tcStyle>
        <a:tcBdr>
          <a:left>
            <a:ln w="12700" cap="flat">
              <a:noFill/>
              <a:miter lim="400000"/>
            </a:ln>
          </a:left>
          <a:right>
            <a:ln w="12700" cap="flat">
              <a:noFill/>
              <a:miter lim="400000"/>
            </a:ln>
          </a:right>
          <a:top>
            <a:ln w="12700" cap="flat">
              <a:solidFill>
                <a:srgbClr val="FFFDEF"/>
              </a:solidFill>
              <a:prstDash val="solid"/>
              <a:miter lim="400000"/>
            </a:ln>
          </a:top>
          <a:bottom>
            <a:ln w="12700" cap="flat">
              <a:solidFill>
                <a:srgbClr val="FFFDEF"/>
              </a:solidFill>
              <a:prstDash val="solid"/>
              <a:miter lim="400000"/>
            </a:ln>
          </a:bottom>
          <a:insideH>
            <a:ln w="12700" cap="flat">
              <a:solidFill>
                <a:srgbClr val="FFFDEF"/>
              </a:solidFill>
              <a:prstDash val="solid"/>
              <a:miter lim="400000"/>
            </a:ln>
          </a:insideH>
          <a:insideV>
            <a:ln w="12700" cap="flat">
              <a:noFill/>
              <a:miter lim="400000"/>
            </a:ln>
          </a:insideV>
        </a:tcBdr>
        <a:fill>
          <a:noFill/>
        </a:fill>
      </a:tcStyle>
    </a:firstRow>
  </a:tblStyle>
  <a:tblStyle styleId="{CF821DB8-F4EB-4A41-A1BA-3FCAFE7338EE}" styleName="">
    <a:tblBg/>
    <a:wholeTbl>
      <a:tcTxStyle b="off" i="off">
        <a:font>
          <a:latin typeface="Iowan Old Style Roman"/>
          <a:ea typeface="Iowan Old Style Roman"/>
          <a:cs typeface="Iowan Old Style Roman"/>
        </a:font>
        <a:srgbClr val="5C5C5C"/>
      </a:tcTxStyle>
      <a:tcStyle>
        <a:tcBdr>
          <a:left>
            <a:ln w="12700" cap="flat">
              <a:noFill/>
              <a:miter lim="400000"/>
            </a:ln>
          </a:left>
          <a:right>
            <a:ln w="12700" cap="flat">
              <a:noFill/>
              <a:miter lim="400000"/>
            </a:ln>
          </a:right>
          <a:top>
            <a:ln w="25400" cap="flat">
              <a:solidFill>
                <a:schemeClr val="accent3">
                  <a:hueOff val="-256224"/>
                  <a:satOff val="-13732"/>
                  <a:lumOff val="-19712"/>
                  <a:alpha val="61000"/>
                </a:schemeClr>
              </a:solidFill>
              <a:prstDash val="solid"/>
              <a:miter lim="400000"/>
            </a:ln>
          </a:top>
          <a:bottom>
            <a:ln w="25400" cap="flat">
              <a:solidFill>
                <a:schemeClr val="accent3">
                  <a:hueOff val="-256224"/>
                  <a:satOff val="-13732"/>
                  <a:lumOff val="-19712"/>
                  <a:alpha val="61000"/>
                </a:schemeClr>
              </a:solidFill>
              <a:prstDash val="solid"/>
              <a:miter lim="400000"/>
            </a:ln>
          </a:bottom>
          <a:insideH>
            <a:ln w="25400" cap="flat">
              <a:solidFill>
                <a:schemeClr val="accent3">
                  <a:hueOff val="-256224"/>
                  <a:satOff val="-13732"/>
                  <a:lumOff val="-19712"/>
                  <a:alpha val="61000"/>
                </a:schemeClr>
              </a:solidFill>
              <a:prstDash val="solid"/>
              <a:miter lim="400000"/>
            </a:ln>
          </a:insideH>
          <a:insideV>
            <a:ln w="12700" cap="flat">
              <a:noFill/>
              <a:miter lim="400000"/>
            </a:ln>
          </a:insideV>
        </a:tcBdr>
        <a:fill>
          <a:noFill/>
        </a:fill>
      </a:tcStyle>
    </a:wholeTbl>
    <a:band2H>
      <a:tcTxStyle/>
      <a:tcStyle>
        <a:tcBdr/>
        <a:fill>
          <a:solidFill>
            <a:srgbClr val="CBCBCB">
              <a:alpha val="36000"/>
            </a:srgbClr>
          </a:solidFill>
        </a:fill>
      </a:tcStyle>
    </a:band2H>
    <a:firstCol>
      <a:tcTxStyle b="off" i="off">
        <a:font>
          <a:latin typeface="DIN Alternate Bold"/>
          <a:ea typeface="DIN Alternate Bold"/>
          <a:cs typeface="DIN Alternate Bold"/>
        </a:font>
        <a:srgbClr val="5C5C5C"/>
      </a:tcTxStyle>
      <a:tcStyle>
        <a:tcBdr>
          <a:left>
            <a:ln w="12700" cap="flat">
              <a:noFill/>
              <a:miter lim="400000"/>
            </a:ln>
          </a:left>
          <a:right>
            <a:ln w="25400" cap="flat">
              <a:solidFill>
                <a:schemeClr val="accent3">
                  <a:hueOff val="-256224"/>
                  <a:satOff val="-13732"/>
                  <a:lumOff val="-19712"/>
                  <a:alpha val="61000"/>
                </a:schemeClr>
              </a:solidFill>
              <a:prstDash val="solid"/>
              <a:miter lim="400000"/>
            </a:ln>
          </a:right>
          <a:top>
            <a:ln w="25400" cap="flat">
              <a:solidFill>
                <a:schemeClr val="accent3">
                  <a:hueOff val="-256224"/>
                  <a:satOff val="-13732"/>
                  <a:lumOff val="-19712"/>
                  <a:alpha val="61000"/>
                </a:schemeClr>
              </a:solidFill>
              <a:prstDash val="solid"/>
              <a:miter lim="400000"/>
            </a:ln>
          </a:top>
          <a:bottom>
            <a:ln w="25400" cap="flat">
              <a:solidFill>
                <a:schemeClr val="accent3">
                  <a:hueOff val="-256224"/>
                  <a:satOff val="-13732"/>
                  <a:lumOff val="-19712"/>
                  <a:alpha val="61000"/>
                </a:schemeClr>
              </a:solidFill>
              <a:prstDash val="solid"/>
              <a:miter lim="400000"/>
            </a:ln>
          </a:bottom>
          <a:insideH>
            <a:ln w="25400" cap="flat">
              <a:solidFill>
                <a:schemeClr val="accent3">
                  <a:hueOff val="-256224"/>
                  <a:satOff val="-13732"/>
                  <a:lumOff val="-19712"/>
                  <a:alpha val="61000"/>
                </a:schemeClr>
              </a:solidFill>
              <a:prstDash val="solid"/>
              <a:miter lim="400000"/>
            </a:ln>
          </a:insideH>
          <a:insideV>
            <a:ln w="12700" cap="flat">
              <a:noFill/>
              <a:miter lim="400000"/>
            </a:ln>
          </a:insideV>
        </a:tcBdr>
        <a:fill>
          <a:noFill/>
        </a:fill>
      </a:tcStyle>
    </a:firstCol>
    <a:lastRow>
      <a:tcTxStyle b="off" i="off">
        <a:font>
          <a:latin typeface="DIN Alternate Bold"/>
          <a:ea typeface="DIN Alternate Bold"/>
          <a:cs typeface="DIN Alternate Bold"/>
        </a:font>
        <a:srgbClr val="FFFFFF"/>
      </a:tcTxStyle>
      <a:tcStyle>
        <a:tcBdr>
          <a:left>
            <a:ln w="12700" cap="flat">
              <a:noFill/>
              <a:miter lim="400000"/>
            </a:ln>
          </a:left>
          <a:right>
            <a:ln w="12700" cap="flat">
              <a:noFill/>
              <a:miter lim="400000"/>
            </a:ln>
          </a:right>
          <a:top>
            <a:ln w="25400" cap="flat">
              <a:solidFill>
                <a:schemeClr val="accent3">
                  <a:hueOff val="-256224"/>
                  <a:satOff val="-13732"/>
                  <a:lumOff val="-19712"/>
                  <a:alpha val="61000"/>
                </a:schemeClr>
              </a:solidFill>
              <a:prstDash val="solid"/>
              <a:miter lim="400000"/>
            </a:ln>
          </a:top>
          <a:bottom>
            <a:ln w="12700" cap="flat">
              <a:noFill/>
              <a:miter lim="400000"/>
            </a:ln>
          </a:bottom>
          <a:insideH>
            <a:ln w="25400" cap="flat">
              <a:solidFill>
                <a:schemeClr val="accent3">
                  <a:hueOff val="-256224"/>
                  <a:satOff val="-13732"/>
                  <a:lumOff val="-19712"/>
                  <a:alpha val="61000"/>
                </a:schemeClr>
              </a:solidFill>
              <a:prstDash val="solid"/>
              <a:miter lim="400000"/>
            </a:ln>
          </a:insideH>
          <a:insideV>
            <a:ln w="12700" cap="flat">
              <a:noFill/>
              <a:miter lim="400000"/>
            </a:ln>
          </a:insideV>
        </a:tcBdr>
        <a:fill>
          <a:noFill/>
        </a:fill>
      </a:tcStyle>
    </a:lastRow>
    <a:firstRow>
      <a:tcTxStyle b="off" i="off">
        <a:font>
          <a:latin typeface="DIN Alternate Bold"/>
          <a:ea typeface="DIN Alternate Bold"/>
          <a:cs typeface="DIN Alternate Bold"/>
        </a:font>
        <a:srgbClr val="FFFFFF"/>
      </a:tcTxStyle>
      <a:tcStyle>
        <a:tcBdr>
          <a:left>
            <a:ln w="12700" cap="flat">
              <a:noFill/>
              <a:miter lim="400000"/>
            </a:ln>
          </a:left>
          <a:right>
            <a:ln w="12700" cap="flat">
              <a:noFill/>
              <a:miter lim="400000"/>
            </a:ln>
          </a:right>
          <a:top>
            <a:ln w="12700" cap="flat">
              <a:noFill/>
              <a:miter lim="400000"/>
            </a:ln>
          </a:top>
          <a:bottom>
            <a:ln w="25400" cap="flat">
              <a:solidFill>
                <a:schemeClr val="accent3">
                  <a:hueOff val="-256224"/>
                  <a:satOff val="-13732"/>
                  <a:lumOff val="-19712"/>
                  <a:alpha val="61000"/>
                </a:schemeClr>
              </a:solidFill>
              <a:prstDash val="solid"/>
              <a:miter lim="400000"/>
            </a:ln>
          </a:bottom>
          <a:insideH>
            <a:ln w="25400" cap="flat">
              <a:solidFill>
                <a:schemeClr val="accent3">
                  <a:hueOff val="-256224"/>
                  <a:satOff val="-13732"/>
                  <a:lumOff val="-19712"/>
                  <a:alpha val="61000"/>
                </a:schemeClr>
              </a:solidFill>
              <a:prstDash val="solid"/>
              <a:miter lim="400000"/>
            </a:ln>
          </a:insideH>
          <a:insideV>
            <a:ln w="12700" cap="flat">
              <a:noFill/>
              <a:miter lim="400000"/>
            </a:ln>
          </a:insideV>
        </a:tcBdr>
        <a:fill>
          <a:noFill/>
        </a:fill>
      </a:tcStyle>
    </a:firstRow>
  </a:tblStyle>
  <a:tblStyle styleId="{33BA23B1-9221-436E-865A-0063620EA4FD}" styleName="">
    <a:tblBg/>
    <a:wholeTbl>
      <a:tcTxStyle b="off" i="off">
        <a:font>
          <a:latin typeface="Iowan Old Style Roman"/>
          <a:ea typeface="Iowan Old Style Roman"/>
          <a:cs typeface="Iowan Old Style Roman"/>
        </a:font>
        <a:srgbClr val="5C5C5C"/>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CBCBCB">
              <a:alpha val="25000"/>
            </a:srgbClr>
          </a:solidFill>
        </a:fill>
      </a:tcStyle>
    </a:wholeTbl>
    <a:band2H>
      <a:tcTxStyle/>
      <a:tcStyle>
        <a:tcBdr/>
        <a:fill>
          <a:solidFill>
            <a:srgbClr val="AEAEAE">
              <a:alpha val="25000"/>
            </a:srgbClr>
          </a:solidFill>
        </a:fill>
      </a:tcStyle>
    </a:band2H>
    <a:firstCol>
      <a:tcTxStyle b="off" i="off">
        <a:font>
          <a:latin typeface="DIN Alternate Bold"/>
          <a:ea typeface="DIN Alternate Bold"/>
          <a:cs typeface="DIN Alternate Bold"/>
        </a:font>
        <a:srgbClr val="5C5C5C"/>
      </a:tcTxStyle>
      <a:tcStyle>
        <a:tcBdr>
          <a:left>
            <a:ln w="12700" cap="flat">
              <a:noFill/>
              <a:miter lim="400000"/>
            </a:ln>
          </a:left>
          <a:right>
            <a:ln w="12700" cap="flat">
              <a:solidFill>
                <a:srgbClr val="797B80"/>
              </a:solidFill>
              <a:prstDash val="solid"/>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CBCBCB">
              <a:alpha val="25000"/>
            </a:srgbClr>
          </a:solidFill>
        </a:fill>
      </a:tcStyle>
    </a:firstCol>
    <a:lastRow>
      <a:tcTxStyle b="off" i="off">
        <a:font>
          <a:latin typeface="DIN Alternate Bold"/>
          <a:ea typeface="DIN Alternate Bold"/>
          <a:cs typeface="DIN Alternate Bold"/>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51504B">
              <a:alpha val="80000"/>
            </a:srgbClr>
          </a:solidFill>
        </a:fill>
      </a:tcStyle>
    </a:lastRow>
    <a:firstRow>
      <a:tcTxStyle b="off" i="off">
        <a:font>
          <a:latin typeface="DIN Alternate Bold"/>
          <a:ea typeface="DIN Alternate Bold"/>
          <a:cs typeface="DIN Alternate Bold"/>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51504B">
              <a:alpha val="80000"/>
            </a:srgbClr>
          </a:solidFill>
        </a:fill>
      </a:tcStyle>
    </a:firstRow>
  </a:tblStyle>
  <a:tblStyle styleId="{2708684C-4D16-4618-839F-0558EEFCDFE6}" styleName="">
    <a:tblBg/>
    <a:wholeTbl>
      <a:tcTxStyle b="off" i="off">
        <a:font>
          <a:latin typeface="Iowan Old Style Roman"/>
          <a:ea typeface="Iowan Old Style Roman"/>
          <a:cs typeface="Iowan Old Style Roman"/>
        </a:font>
        <a:srgbClr val="5C5C5C"/>
      </a:tcTxStyle>
      <a:tcStyle>
        <a:tcBdr>
          <a:left>
            <a:ln w="12700" cap="flat">
              <a:noFill/>
              <a:miter lim="400000"/>
            </a:ln>
          </a:left>
          <a:right>
            <a:ln w="12700" cap="flat">
              <a:noFill/>
              <a:miter lim="400000"/>
            </a:ln>
          </a:right>
          <a:top>
            <a:ln w="12700" cap="flat">
              <a:solidFill>
                <a:srgbClr val="5C5C5C"/>
              </a:solidFill>
              <a:custDash>
                <a:ds d="200000" sp="200000"/>
              </a:custDash>
              <a:miter lim="400000"/>
            </a:ln>
          </a:top>
          <a:bottom>
            <a:ln w="12700" cap="flat">
              <a:solidFill>
                <a:srgbClr val="5C5C5C"/>
              </a:solidFill>
              <a:custDash>
                <a:ds d="200000" sp="200000"/>
              </a:custDash>
              <a:miter lim="400000"/>
            </a:ln>
          </a:bottom>
          <a:insideH>
            <a:ln w="12700" cap="flat">
              <a:solidFill>
                <a:srgbClr val="5C5C5C"/>
              </a:solidFill>
              <a:custDash>
                <a:ds d="200000" sp="200000"/>
              </a:custDash>
              <a:miter lim="400000"/>
            </a:ln>
          </a:insideH>
          <a:insideV>
            <a:ln w="12700" cap="flat">
              <a:noFill/>
              <a:miter lim="400000"/>
            </a:ln>
          </a:insideV>
        </a:tcBdr>
        <a:fill>
          <a:noFill/>
        </a:fill>
      </a:tcStyle>
    </a:wholeTbl>
    <a:band2H>
      <a:tcTxStyle/>
      <a:tcStyle>
        <a:tcBdr/>
        <a:fill>
          <a:solidFill>
            <a:srgbClr val="EDEEEE"/>
          </a:solidFill>
        </a:fill>
      </a:tcStyle>
    </a:band2H>
    <a:firstCol>
      <a:tcTxStyle b="off" i="off">
        <a:font>
          <a:latin typeface="DIN Alternate Bold"/>
          <a:ea typeface="DIN Alternate Bold"/>
          <a:cs typeface="DIN Alternate Bold"/>
        </a:font>
        <a:srgbClr val="5C5C5C"/>
      </a:tcTxStyle>
      <a:tcStyle>
        <a:tcBdr>
          <a:left>
            <a:ln w="12700" cap="flat">
              <a:noFill/>
              <a:miter lim="400000"/>
            </a:ln>
          </a:left>
          <a:right>
            <a:ln w="12700" cap="flat">
              <a:solidFill>
                <a:srgbClr val="5C5C5C"/>
              </a:solidFill>
              <a:prstDash val="solid"/>
              <a:miter lim="400000"/>
            </a:ln>
          </a:right>
          <a:top>
            <a:ln w="12700" cap="flat">
              <a:solidFill>
                <a:srgbClr val="5C5C5C"/>
              </a:solidFill>
              <a:custDash>
                <a:ds d="200000" sp="200000"/>
              </a:custDash>
              <a:miter lim="400000"/>
            </a:ln>
          </a:top>
          <a:bottom>
            <a:ln w="12700" cap="flat">
              <a:solidFill>
                <a:srgbClr val="5C5C5C"/>
              </a:solidFill>
              <a:custDash>
                <a:ds d="200000" sp="200000"/>
              </a:custDash>
              <a:miter lim="400000"/>
            </a:ln>
          </a:bottom>
          <a:insideH>
            <a:ln w="12700" cap="flat">
              <a:solidFill>
                <a:srgbClr val="5C5C5C"/>
              </a:solidFill>
              <a:custDash>
                <a:ds d="200000" sp="200000"/>
              </a:custDash>
              <a:miter lim="400000"/>
            </a:ln>
          </a:insideH>
          <a:insideV>
            <a:ln w="12700" cap="flat">
              <a:noFill/>
              <a:miter lim="400000"/>
            </a:ln>
          </a:insideV>
        </a:tcBdr>
        <a:fill>
          <a:noFill/>
        </a:fill>
      </a:tcStyle>
    </a:firstCol>
    <a:lastRow>
      <a:tcTxStyle b="off" i="off">
        <a:font>
          <a:latin typeface="DIN Alternate Bold"/>
          <a:ea typeface="DIN Alternate Bold"/>
          <a:cs typeface="DIN Alternate Bold"/>
        </a:font>
        <a:srgbClr val="5C5C5C"/>
      </a:tcTxStyle>
      <a:tcStyle>
        <a:tcBdr>
          <a:left>
            <a:ln w="12700" cap="flat">
              <a:noFill/>
              <a:miter lim="400000"/>
            </a:ln>
          </a:left>
          <a:right>
            <a:ln w="12700" cap="flat">
              <a:noFill/>
              <a:miter lim="400000"/>
            </a:ln>
          </a:right>
          <a:top>
            <a:ln w="12700" cap="flat">
              <a:solidFill>
                <a:srgbClr val="5C5C5C"/>
              </a:solidFill>
              <a:prstDash val="solid"/>
              <a:miter lim="400000"/>
            </a:ln>
          </a:top>
          <a:bottom>
            <a:ln w="12700" cap="flat">
              <a:noFill/>
              <a:miter lim="400000"/>
            </a:ln>
          </a:bottom>
          <a:insideH>
            <a:ln w="12700" cap="flat">
              <a:solidFill>
                <a:srgbClr val="5C5C5C"/>
              </a:solidFill>
              <a:custDash>
                <a:ds d="200000" sp="200000"/>
              </a:custDash>
              <a:miter lim="400000"/>
            </a:ln>
          </a:insideH>
          <a:insideV>
            <a:ln w="12700" cap="flat">
              <a:noFill/>
              <a:miter lim="400000"/>
            </a:ln>
          </a:insideV>
        </a:tcBdr>
        <a:fill>
          <a:noFill/>
        </a:fill>
      </a:tcStyle>
    </a:lastRow>
    <a:firstRow>
      <a:tcTxStyle b="off" i="off">
        <a:font>
          <a:latin typeface="DIN Alternate Bold"/>
          <a:ea typeface="DIN Alternate Bold"/>
          <a:cs typeface="DIN Alternate Bold"/>
        </a:font>
        <a:srgbClr val="5C5C5C"/>
      </a:tcTxStyle>
      <a:tcStyle>
        <a:tcBdr>
          <a:left>
            <a:ln w="12700" cap="flat">
              <a:noFill/>
              <a:miter lim="400000"/>
            </a:ln>
          </a:left>
          <a:right>
            <a:ln w="12700" cap="flat">
              <a:noFill/>
              <a:miter lim="400000"/>
            </a:ln>
          </a:right>
          <a:top>
            <a:ln w="12700" cap="flat">
              <a:noFill/>
              <a:miter lim="400000"/>
            </a:ln>
          </a:top>
          <a:bottom>
            <a:ln w="12700" cap="flat">
              <a:solidFill>
                <a:srgbClr val="5C5C5C"/>
              </a:solidFill>
              <a:prstDash val="solid"/>
              <a:miter lim="400000"/>
            </a:ln>
          </a:bottom>
          <a:insideH>
            <a:ln w="12700" cap="flat">
              <a:solidFill>
                <a:srgbClr val="5C5C5C"/>
              </a:solidFill>
              <a:custDash>
                <a:ds d="200000" sp="200000"/>
              </a:custDash>
              <a:miter lim="400000"/>
            </a:ln>
          </a:insideH>
          <a:insideV>
            <a:ln w="12700" cap="flat">
              <a:noFill/>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637"/>
  </p:normalViewPr>
  <p:slideViewPr>
    <p:cSldViewPr snapToGrid="0" snapToObjects="1">
      <p:cViewPr varScale="1">
        <p:scale>
          <a:sx n="44" d="100"/>
          <a:sy n="44" d="100"/>
        </p:scale>
        <p:origin x="499"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5" name="Shape 125"/>
          <p:cNvSpPr>
            <a:spLocks noGrp="1" noRot="1" noChangeAspect="1"/>
          </p:cNvSpPr>
          <p:nvPr>
            <p:ph type="sldImg"/>
          </p:nvPr>
        </p:nvSpPr>
        <p:spPr>
          <a:xfrm>
            <a:off x="1143000" y="685800"/>
            <a:ext cx="4572000" cy="3429000"/>
          </a:xfrm>
          <a:prstGeom prst="rect">
            <a:avLst/>
          </a:prstGeom>
        </p:spPr>
        <p:txBody>
          <a:bodyPr/>
          <a:lstStyle/>
          <a:p>
            <a:endParaRPr/>
          </a:p>
        </p:txBody>
      </p:sp>
      <p:sp>
        <p:nvSpPr>
          <p:cNvPr id="126" name="Shape 126"/>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Line"/>
          <p:cNvSpPr/>
          <p:nvPr/>
        </p:nvSpPr>
        <p:spPr>
          <a:xfrm>
            <a:off x="1016000" y="7874000"/>
            <a:ext cx="22351997" cy="6"/>
          </a:xfrm>
          <a:prstGeom prst="line">
            <a:avLst/>
          </a:prstGeom>
          <a:ln w="38100" cap="rnd">
            <a:solidFill>
              <a:srgbClr val="747676"/>
            </a:solidFill>
            <a:custDash>
              <a:ds d="100000" sp="200000"/>
            </a:custDash>
          </a:ln>
        </p:spPr>
        <p:txBody>
          <a:bodyPr lIns="50800" tIns="50800" rIns="50800" bIns="50800" anchor="ctr"/>
          <a:lstStyle/>
          <a:p>
            <a:pPr defTabSz="457200">
              <a:spcBef>
                <a:spcPts val="0"/>
              </a:spcBef>
              <a:defRPr sz="1200" i="0" spc="0">
                <a:solidFill>
                  <a:srgbClr val="000000"/>
                </a:solidFill>
                <a:latin typeface="Helvetica"/>
                <a:ea typeface="Helvetica"/>
                <a:cs typeface="Helvetica"/>
                <a:sym typeface="Helvetica"/>
              </a:defRPr>
            </a:pPr>
            <a:endParaRPr/>
          </a:p>
        </p:txBody>
      </p:sp>
      <p:sp>
        <p:nvSpPr>
          <p:cNvPr id="12" name="Title Text"/>
          <p:cNvSpPr txBox="1">
            <a:spLocks noGrp="1"/>
          </p:cNvSpPr>
          <p:nvPr>
            <p:ph type="title"/>
          </p:nvPr>
        </p:nvSpPr>
        <p:spPr>
          <a:xfrm>
            <a:off x="1016000" y="1016000"/>
            <a:ext cx="22352000" cy="7073900"/>
          </a:xfrm>
          <a:prstGeom prst="rect">
            <a:avLst/>
          </a:prstGeom>
        </p:spPr>
        <p:txBody>
          <a:bodyPr anchor="b"/>
          <a:lstStyle>
            <a:lvl1pPr algn="ctr">
              <a:lnSpc>
                <a:spcPct val="80000"/>
              </a:lnSpc>
              <a:spcBef>
                <a:spcPts val="0"/>
              </a:spcBef>
              <a:defRPr sz="17100">
                <a:solidFill>
                  <a:srgbClr val="5C5C5C"/>
                </a:solidFill>
              </a:defRPr>
            </a:lvl1pPr>
          </a:lstStyle>
          <a:p>
            <a:r>
              <a:t>Title Text</a:t>
            </a:r>
          </a:p>
        </p:txBody>
      </p:sp>
      <p:sp>
        <p:nvSpPr>
          <p:cNvPr id="13" name="Body Level One…"/>
          <p:cNvSpPr txBox="1">
            <a:spLocks noGrp="1"/>
          </p:cNvSpPr>
          <p:nvPr>
            <p:ph type="body" sz="half" idx="1"/>
          </p:nvPr>
        </p:nvSpPr>
        <p:spPr>
          <a:xfrm>
            <a:off x="1016000" y="7975600"/>
            <a:ext cx="22352000" cy="4597400"/>
          </a:xfrm>
          <a:prstGeom prst="rect">
            <a:avLst/>
          </a:prstGeom>
        </p:spPr>
        <p:txBody>
          <a:bodyPr/>
          <a:lstStyle>
            <a:lvl1pPr marL="0" indent="0" algn="ctr">
              <a:lnSpc>
                <a:spcPct val="70000"/>
              </a:lnSpc>
              <a:spcBef>
                <a:spcPts val="0"/>
              </a:spcBef>
              <a:buSzTx/>
              <a:buFontTx/>
              <a:buNone/>
              <a:defRPr sz="7000" i="1">
                <a:solidFill>
                  <a:srgbClr val="747676"/>
                </a:solidFill>
              </a:defRPr>
            </a:lvl1pPr>
            <a:lvl2pPr marL="0" indent="0" algn="ctr">
              <a:lnSpc>
                <a:spcPct val="70000"/>
              </a:lnSpc>
              <a:spcBef>
                <a:spcPts val="0"/>
              </a:spcBef>
              <a:buSzTx/>
              <a:buFontTx/>
              <a:buNone/>
              <a:defRPr sz="7000" i="1">
                <a:solidFill>
                  <a:srgbClr val="747676"/>
                </a:solidFill>
              </a:defRPr>
            </a:lvl2pPr>
            <a:lvl3pPr marL="0" indent="0" algn="ctr">
              <a:lnSpc>
                <a:spcPct val="70000"/>
              </a:lnSpc>
              <a:spcBef>
                <a:spcPts val="0"/>
              </a:spcBef>
              <a:buSzTx/>
              <a:buFontTx/>
              <a:buNone/>
              <a:defRPr sz="7000" i="1">
                <a:solidFill>
                  <a:srgbClr val="747676"/>
                </a:solidFill>
              </a:defRPr>
            </a:lvl3pPr>
            <a:lvl4pPr marL="0" indent="0" algn="ctr">
              <a:lnSpc>
                <a:spcPct val="70000"/>
              </a:lnSpc>
              <a:spcBef>
                <a:spcPts val="0"/>
              </a:spcBef>
              <a:buSzTx/>
              <a:buFontTx/>
              <a:buNone/>
              <a:defRPr sz="7000" i="1">
                <a:solidFill>
                  <a:srgbClr val="747676"/>
                </a:solidFill>
              </a:defRPr>
            </a:lvl4pPr>
            <a:lvl5pPr marL="0" indent="0" algn="ctr">
              <a:lnSpc>
                <a:spcPct val="70000"/>
              </a:lnSpc>
              <a:spcBef>
                <a:spcPts val="0"/>
              </a:spcBef>
              <a:buSzTx/>
              <a:buFontTx/>
              <a:buNone/>
              <a:defRPr sz="7000" i="1">
                <a:solidFill>
                  <a:srgbClr val="747676"/>
                </a:solidFill>
              </a:defRPr>
            </a:lvl5pPr>
          </a:lstStyle>
          <a:p>
            <a:r>
              <a:t>Body Level One</a:t>
            </a:r>
          </a:p>
          <a:p>
            <a:pPr lvl="1"/>
            <a:r>
              <a:t>Body Level Two</a:t>
            </a:r>
          </a:p>
          <a:p>
            <a:pPr lvl="2"/>
            <a:r>
              <a:t>Body Level Three</a:t>
            </a:r>
          </a:p>
          <a:p>
            <a:pPr lvl="3"/>
            <a:r>
              <a:t>Body Level Four</a:t>
            </a:r>
          </a:p>
          <a:p>
            <a:pPr lvl="4"/>
            <a:r>
              <a:t>Body Level Five</a:t>
            </a:r>
          </a:p>
        </p:txBody>
      </p:sp>
      <p:sp>
        <p:nvSpPr>
          <p:cNvPr id="14" name="Slide Number"/>
          <p:cNvSpPr txBox="1">
            <a:spLocks noGrp="1"/>
          </p:cNvSpPr>
          <p:nvPr>
            <p:ph type="sldNum" sz="quarter" idx="2"/>
          </p:nvPr>
        </p:nvSpPr>
        <p:spPr>
          <a:xfrm>
            <a:off x="22944467" y="12922250"/>
            <a:ext cx="419089" cy="4699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101" name="“"/>
          <p:cNvSpPr txBox="1"/>
          <p:nvPr/>
        </p:nvSpPr>
        <p:spPr>
          <a:xfrm>
            <a:off x="965200" y="1041400"/>
            <a:ext cx="3130550" cy="59563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defTabSz="584200">
              <a:lnSpc>
                <a:spcPct val="80000"/>
              </a:lnSpc>
              <a:spcBef>
                <a:spcPts val="0"/>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defRPr sz="40000" b="1" i="0" spc="0">
                <a:solidFill>
                  <a:srgbClr val="E4E4E4"/>
                </a:solidFill>
                <a:latin typeface="Baskerville"/>
                <a:ea typeface="Baskerville"/>
                <a:cs typeface="Baskerville"/>
                <a:sym typeface="Baskerville"/>
              </a:defRPr>
            </a:lvl1pPr>
          </a:lstStyle>
          <a:p>
            <a:r>
              <a:t>“</a:t>
            </a:r>
          </a:p>
        </p:txBody>
      </p:sp>
      <p:sp>
        <p:nvSpPr>
          <p:cNvPr id="102" name="Type a quote here."/>
          <p:cNvSpPr txBox="1">
            <a:spLocks noGrp="1"/>
          </p:cNvSpPr>
          <p:nvPr>
            <p:ph type="body" sz="quarter" idx="21"/>
          </p:nvPr>
        </p:nvSpPr>
        <p:spPr>
          <a:xfrm>
            <a:off x="3632200" y="5442942"/>
            <a:ext cx="19735800" cy="1320801"/>
          </a:xfrm>
          <a:prstGeom prst="rect">
            <a:avLst/>
          </a:prstGeom>
        </p:spPr>
        <p:txBody>
          <a:bodyPr>
            <a:spAutoFit/>
          </a:bodyPr>
          <a:lstStyle>
            <a:lvl1pPr marL="0" indent="0">
              <a:spcBef>
                <a:spcPts val="2300"/>
              </a:spcBef>
              <a:buSzTx/>
              <a:buFontTx/>
              <a:buNone/>
              <a:defRPr sz="7000">
                <a:solidFill>
                  <a:srgbClr val="747676"/>
                </a:solidFill>
              </a:defRPr>
            </a:lvl1pPr>
          </a:lstStyle>
          <a:p>
            <a:r>
              <a:t>Type a quote here.</a:t>
            </a:r>
          </a:p>
        </p:txBody>
      </p:sp>
      <p:sp>
        <p:nvSpPr>
          <p:cNvPr id="103" name="-Johnny Appleseed"/>
          <p:cNvSpPr txBox="1">
            <a:spLocks noGrp="1"/>
          </p:cNvSpPr>
          <p:nvPr>
            <p:ph type="body" sz="quarter" idx="22"/>
          </p:nvPr>
        </p:nvSpPr>
        <p:spPr>
          <a:xfrm>
            <a:off x="3632200" y="10756900"/>
            <a:ext cx="19735800" cy="1320800"/>
          </a:xfrm>
          <a:prstGeom prst="rect">
            <a:avLst/>
          </a:prstGeom>
        </p:spPr>
        <p:txBody>
          <a:bodyPr>
            <a:spAutoFit/>
          </a:bodyPr>
          <a:lstStyle>
            <a:lvl1pPr marL="0" indent="0" algn="r">
              <a:lnSpc>
                <a:spcPct val="70000"/>
              </a:lnSpc>
              <a:spcBef>
                <a:spcPts val="2300"/>
              </a:spcBef>
              <a:buSzTx/>
              <a:buFontTx/>
              <a:buNone/>
              <a:defRPr sz="7000" i="1">
                <a:solidFill>
                  <a:srgbClr val="6B6D6D"/>
                </a:solidFill>
              </a:defRPr>
            </a:lvl1pPr>
          </a:lstStyle>
          <a:p>
            <a:r>
              <a:t>-Johnny Appleseed</a:t>
            </a:r>
          </a:p>
        </p:txBody>
      </p:sp>
      <p:sp>
        <p:nvSpPr>
          <p:cNvPr id="10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11" name="118295074_2675x2907.jpeg"/>
          <p:cNvSpPr>
            <a:spLocks noGrp="1"/>
          </p:cNvSpPr>
          <p:nvPr>
            <p:ph type="pic" idx="21"/>
          </p:nvPr>
        </p:nvSpPr>
        <p:spPr>
          <a:xfrm>
            <a:off x="-127000" y="-2540000"/>
            <a:ext cx="24637999" cy="26768159"/>
          </a:xfrm>
          <a:prstGeom prst="rect">
            <a:avLst/>
          </a:prstGeom>
        </p:spPr>
        <p:txBody>
          <a:bodyPr lIns="91439" tIns="45719" rIns="91439" bIns="45719">
            <a:noAutofit/>
          </a:bodyPr>
          <a:lstStyle/>
          <a:p>
            <a:endParaRPr/>
          </a:p>
        </p:txBody>
      </p:sp>
      <p:sp>
        <p:nvSpPr>
          <p:cNvPr id="112" name="Slide Number"/>
          <p:cNvSpPr txBox="1">
            <a:spLocks noGrp="1"/>
          </p:cNvSpPr>
          <p:nvPr>
            <p:ph type="sldNum" sz="quarter" idx="2"/>
          </p:nvPr>
        </p:nvSpPr>
        <p:spPr>
          <a:prstGeom prst="rect">
            <a:avLst/>
          </a:prstGeom>
        </p:spPr>
        <p:txBody>
          <a:bodyPr/>
          <a:lstStyle>
            <a:lvl1pPr>
              <a:defRPr>
                <a:solidFill>
                  <a:srgbClr val="CBCBCB"/>
                </a:solidFill>
              </a:defRPr>
            </a:lvl1p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1" name="118295074_2675x2907.jpeg"/>
          <p:cNvSpPr>
            <a:spLocks noGrp="1"/>
          </p:cNvSpPr>
          <p:nvPr>
            <p:ph type="pic" idx="21"/>
          </p:nvPr>
        </p:nvSpPr>
        <p:spPr>
          <a:xfrm>
            <a:off x="-38100" y="-4394200"/>
            <a:ext cx="24460199" cy="26574989"/>
          </a:xfrm>
          <a:prstGeom prst="rect">
            <a:avLst/>
          </a:prstGeom>
        </p:spPr>
        <p:txBody>
          <a:bodyPr lIns="91439" tIns="45719" rIns="91439" bIns="45719">
            <a:noAutofit/>
          </a:bodyPr>
          <a:lstStyle/>
          <a:p>
            <a:endParaRPr/>
          </a:p>
        </p:txBody>
      </p:sp>
      <p:sp>
        <p:nvSpPr>
          <p:cNvPr id="22" name="Rectangle"/>
          <p:cNvSpPr>
            <a:spLocks noGrp="1"/>
          </p:cNvSpPr>
          <p:nvPr>
            <p:ph type="body" sz="half" idx="22"/>
          </p:nvPr>
        </p:nvSpPr>
        <p:spPr>
          <a:xfrm>
            <a:off x="0" y="7620000"/>
            <a:ext cx="24384000" cy="5080000"/>
          </a:xfrm>
          <a:prstGeom prst="rect">
            <a:avLst/>
          </a:prstGeom>
          <a:solidFill>
            <a:srgbClr val="FFFFFF"/>
          </a:solidFill>
        </p:spPr>
        <p:txBody>
          <a:bodyPr anchor="ctr">
            <a:noAutofit/>
          </a:bodyPr>
          <a:lstStyle/>
          <a:p>
            <a:pPr marL="0" indent="0" algn="ctr">
              <a:spcBef>
                <a:spcPts val="0"/>
              </a:spcBef>
              <a:buSzTx/>
              <a:buFontTx/>
              <a:buNone/>
              <a:defRPr sz="3500">
                <a:latin typeface="DIN Alternate Bold"/>
                <a:ea typeface="DIN Alternate Bold"/>
                <a:cs typeface="DIN Alternate Bold"/>
                <a:sym typeface="DIN Alternate Bold"/>
              </a:defRPr>
            </a:pPr>
            <a:endParaRPr/>
          </a:p>
        </p:txBody>
      </p:sp>
      <p:sp>
        <p:nvSpPr>
          <p:cNvPr id="23" name="Line"/>
          <p:cNvSpPr/>
          <p:nvPr/>
        </p:nvSpPr>
        <p:spPr>
          <a:xfrm>
            <a:off x="1016000" y="10718800"/>
            <a:ext cx="22352002" cy="6"/>
          </a:xfrm>
          <a:prstGeom prst="line">
            <a:avLst/>
          </a:prstGeom>
          <a:ln w="38100" cap="rnd">
            <a:solidFill>
              <a:srgbClr val="747676"/>
            </a:solidFill>
            <a:custDash>
              <a:ds d="100000" sp="200000"/>
            </a:custDash>
          </a:ln>
        </p:spPr>
        <p:txBody>
          <a:bodyPr lIns="50800" tIns="50800" rIns="50800" bIns="50800" anchor="ctr"/>
          <a:lstStyle/>
          <a:p>
            <a:pPr defTabSz="457200">
              <a:spcBef>
                <a:spcPts val="0"/>
              </a:spcBef>
              <a:defRPr sz="1200" i="0" spc="0">
                <a:solidFill>
                  <a:srgbClr val="000000"/>
                </a:solidFill>
                <a:latin typeface="Helvetica"/>
                <a:ea typeface="Helvetica"/>
                <a:cs typeface="Helvetica"/>
                <a:sym typeface="Helvetica"/>
              </a:defRPr>
            </a:pPr>
            <a:endParaRPr/>
          </a:p>
        </p:txBody>
      </p:sp>
      <p:sp>
        <p:nvSpPr>
          <p:cNvPr id="24" name="Title Text"/>
          <p:cNvSpPr txBox="1">
            <a:spLocks noGrp="1"/>
          </p:cNvSpPr>
          <p:nvPr>
            <p:ph type="title"/>
          </p:nvPr>
        </p:nvSpPr>
        <p:spPr>
          <a:xfrm>
            <a:off x="1016000" y="7823200"/>
            <a:ext cx="22352000" cy="3111500"/>
          </a:xfrm>
          <a:prstGeom prst="rect">
            <a:avLst/>
          </a:prstGeom>
        </p:spPr>
        <p:txBody>
          <a:bodyPr anchor="b"/>
          <a:lstStyle>
            <a:lvl1pPr algn="r">
              <a:lnSpc>
                <a:spcPct val="80000"/>
              </a:lnSpc>
              <a:spcBef>
                <a:spcPts val="0"/>
              </a:spcBef>
              <a:defRPr sz="17100">
                <a:solidFill>
                  <a:srgbClr val="5C5C5C"/>
                </a:solidFill>
              </a:defRPr>
            </a:lvl1pPr>
          </a:lstStyle>
          <a:p>
            <a:r>
              <a:t>Title Text</a:t>
            </a:r>
          </a:p>
        </p:txBody>
      </p:sp>
      <p:sp>
        <p:nvSpPr>
          <p:cNvPr id="25" name="Body Level One…"/>
          <p:cNvSpPr txBox="1">
            <a:spLocks noGrp="1"/>
          </p:cNvSpPr>
          <p:nvPr>
            <p:ph type="body" sz="quarter" idx="1"/>
          </p:nvPr>
        </p:nvSpPr>
        <p:spPr>
          <a:xfrm>
            <a:off x="1016000" y="10795000"/>
            <a:ext cx="22352000" cy="1727200"/>
          </a:xfrm>
          <a:prstGeom prst="rect">
            <a:avLst/>
          </a:prstGeom>
        </p:spPr>
        <p:txBody>
          <a:bodyPr/>
          <a:lstStyle>
            <a:lvl1pPr marL="0" indent="0" algn="r">
              <a:lnSpc>
                <a:spcPct val="70000"/>
              </a:lnSpc>
              <a:spcBef>
                <a:spcPts val="800"/>
              </a:spcBef>
              <a:buSzTx/>
              <a:buFontTx/>
              <a:buNone/>
              <a:defRPr sz="7000" i="1">
                <a:solidFill>
                  <a:srgbClr val="747676"/>
                </a:solidFill>
              </a:defRPr>
            </a:lvl1pPr>
            <a:lvl2pPr marL="0" indent="0" algn="r">
              <a:lnSpc>
                <a:spcPct val="70000"/>
              </a:lnSpc>
              <a:spcBef>
                <a:spcPts val="800"/>
              </a:spcBef>
              <a:buSzTx/>
              <a:buFontTx/>
              <a:buNone/>
              <a:defRPr sz="7000" i="1">
                <a:solidFill>
                  <a:srgbClr val="747676"/>
                </a:solidFill>
              </a:defRPr>
            </a:lvl2pPr>
            <a:lvl3pPr marL="0" indent="0" algn="r">
              <a:lnSpc>
                <a:spcPct val="70000"/>
              </a:lnSpc>
              <a:spcBef>
                <a:spcPts val="800"/>
              </a:spcBef>
              <a:buSzTx/>
              <a:buFontTx/>
              <a:buNone/>
              <a:defRPr sz="7000" i="1">
                <a:solidFill>
                  <a:srgbClr val="747676"/>
                </a:solidFill>
              </a:defRPr>
            </a:lvl3pPr>
            <a:lvl4pPr marL="0" indent="0" algn="r">
              <a:lnSpc>
                <a:spcPct val="70000"/>
              </a:lnSpc>
              <a:spcBef>
                <a:spcPts val="800"/>
              </a:spcBef>
              <a:buSzTx/>
              <a:buFontTx/>
              <a:buNone/>
              <a:defRPr sz="7000" i="1">
                <a:solidFill>
                  <a:srgbClr val="747676"/>
                </a:solidFill>
              </a:defRPr>
            </a:lvl4pPr>
            <a:lvl5pPr marL="0" indent="0" algn="r">
              <a:lnSpc>
                <a:spcPct val="70000"/>
              </a:lnSpc>
              <a:spcBef>
                <a:spcPts val="800"/>
              </a:spcBef>
              <a:buSzTx/>
              <a:buFontTx/>
              <a:buNone/>
              <a:defRPr sz="7000" i="1">
                <a:solidFill>
                  <a:srgbClr val="747676"/>
                </a:solidFill>
              </a:defRPr>
            </a:lvl5pPr>
          </a:lstStyle>
          <a:p>
            <a:r>
              <a:t>Body Level One</a:t>
            </a:r>
          </a:p>
          <a:p>
            <a:pPr lvl="1"/>
            <a:r>
              <a:t>Body Level Two</a:t>
            </a:r>
          </a:p>
          <a:p>
            <a:pPr lvl="2"/>
            <a:r>
              <a:t>Body Level Three</a:t>
            </a:r>
          </a:p>
          <a:p>
            <a:pPr lvl="3"/>
            <a:r>
              <a:t>Body Level Four</a:t>
            </a:r>
          </a:p>
          <a:p>
            <a:pPr lvl="4"/>
            <a:r>
              <a:t>Body Level Five</a:t>
            </a:r>
          </a:p>
        </p:txBody>
      </p:sp>
      <p:sp>
        <p:nvSpPr>
          <p:cNvPr id="26" name="Slide Number"/>
          <p:cNvSpPr txBox="1">
            <a:spLocks noGrp="1"/>
          </p:cNvSpPr>
          <p:nvPr>
            <p:ph type="sldNum" sz="quarter" idx="2"/>
          </p:nvPr>
        </p:nvSpPr>
        <p:spPr>
          <a:prstGeom prst="rect">
            <a:avLst/>
          </a:prstGeom>
        </p:spPr>
        <p:txBody>
          <a:bodyPr/>
          <a:lstStyle>
            <a:lvl1pPr>
              <a:defRPr>
                <a:solidFill>
                  <a:srgbClr val="CBCBCB"/>
                </a:solidFill>
              </a:defRPr>
            </a:lvl1p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3" name="Title Text"/>
          <p:cNvSpPr txBox="1">
            <a:spLocks noGrp="1"/>
          </p:cNvSpPr>
          <p:nvPr>
            <p:ph type="title"/>
          </p:nvPr>
        </p:nvSpPr>
        <p:spPr>
          <a:xfrm>
            <a:off x="1016000" y="1016000"/>
            <a:ext cx="22352000" cy="7073900"/>
          </a:xfrm>
          <a:prstGeom prst="rect">
            <a:avLst/>
          </a:prstGeom>
        </p:spPr>
        <p:txBody>
          <a:bodyPr anchor="b"/>
          <a:lstStyle>
            <a:lvl1pPr algn="ctr">
              <a:lnSpc>
                <a:spcPct val="80000"/>
              </a:lnSpc>
              <a:spcBef>
                <a:spcPts val="0"/>
              </a:spcBef>
              <a:defRPr sz="17100">
                <a:solidFill>
                  <a:srgbClr val="5C5C5C"/>
                </a:solidFill>
              </a:defRPr>
            </a:lvl1pPr>
          </a:lstStyle>
          <a:p>
            <a:r>
              <a:t>Title Text</a:t>
            </a:r>
          </a:p>
        </p:txBody>
      </p:sp>
      <p:sp>
        <p:nvSpPr>
          <p:cNvPr id="34" name="Slide Number"/>
          <p:cNvSpPr txBox="1">
            <a:spLocks noGrp="1"/>
          </p:cNvSpPr>
          <p:nvPr>
            <p:ph type="sldNum" sz="quarter" idx="2"/>
          </p:nvPr>
        </p:nvSpPr>
        <p:spPr>
          <a:xfrm>
            <a:off x="22948900" y="12922250"/>
            <a:ext cx="419088" cy="4699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41" name="Line"/>
          <p:cNvSpPr/>
          <p:nvPr/>
        </p:nvSpPr>
        <p:spPr>
          <a:xfrm>
            <a:off x="1016000" y="10718800"/>
            <a:ext cx="12090400" cy="3"/>
          </a:xfrm>
          <a:prstGeom prst="line">
            <a:avLst/>
          </a:prstGeom>
          <a:ln w="38100" cap="rnd">
            <a:solidFill>
              <a:srgbClr val="747676"/>
            </a:solidFill>
            <a:custDash>
              <a:ds d="100000" sp="200000"/>
            </a:custDash>
          </a:ln>
        </p:spPr>
        <p:txBody>
          <a:bodyPr lIns="50800" tIns="50800" rIns="50800" bIns="50800" anchor="ctr"/>
          <a:lstStyle/>
          <a:p>
            <a:pPr defTabSz="457200">
              <a:spcBef>
                <a:spcPts val="0"/>
              </a:spcBef>
              <a:defRPr sz="1200" i="0" spc="0">
                <a:solidFill>
                  <a:srgbClr val="000000"/>
                </a:solidFill>
                <a:latin typeface="Helvetica"/>
                <a:ea typeface="Helvetica"/>
                <a:cs typeface="Helvetica"/>
                <a:sym typeface="Helvetica"/>
              </a:defRPr>
            </a:pPr>
            <a:endParaRPr/>
          </a:p>
        </p:txBody>
      </p:sp>
      <p:sp>
        <p:nvSpPr>
          <p:cNvPr id="42" name="182429520_1646x1646.jpeg"/>
          <p:cNvSpPr>
            <a:spLocks noGrp="1"/>
          </p:cNvSpPr>
          <p:nvPr>
            <p:ph type="pic" idx="21"/>
          </p:nvPr>
        </p:nvSpPr>
        <p:spPr>
          <a:xfrm>
            <a:off x="12306300" y="-114300"/>
            <a:ext cx="13931900" cy="13931900"/>
          </a:xfrm>
          <a:prstGeom prst="rect">
            <a:avLst/>
          </a:prstGeom>
        </p:spPr>
        <p:txBody>
          <a:bodyPr lIns="91439" tIns="45719" rIns="91439" bIns="45719">
            <a:noAutofit/>
          </a:bodyPr>
          <a:lstStyle/>
          <a:p>
            <a:endParaRPr/>
          </a:p>
        </p:txBody>
      </p:sp>
      <p:sp>
        <p:nvSpPr>
          <p:cNvPr id="43" name="Title Text"/>
          <p:cNvSpPr txBox="1">
            <a:spLocks noGrp="1"/>
          </p:cNvSpPr>
          <p:nvPr>
            <p:ph type="title"/>
          </p:nvPr>
        </p:nvSpPr>
        <p:spPr>
          <a:xfrm>
            <a:off x="1016000" y="1155700"/>
            <a:ext cx="12090400" cy="9779000"/>
          </a:xfrm>
          <a:prstGeom prst="rect">
            <a:avLst/>
          </a:prstGeom>
        </p:spPr>
        <p:txBody>
          <a:bodyPr anchor="b"/>
          <a:lstStyle>
            <a:lvl1pPr algn="r">
              <a:lnSpc>
                <a:spcPct val="80000"/>
              </a:lnSpc>
              <a:spcBef>
                <a:spcPts val="0"/>
              </a:spcBef>
              <a:defRPr sz="17100">
                <a:solidFill>
                  <a:srgbClr val="5C5C5C"/>
                </a:solidFill>
              </a:defRPr>
            </a:lvl1pPr>
          </a:lstStyle>
          <a:p>
            <a:r>
              <a:t>Title Text</a:t>
            </a:r>
          </a:p>
        </p:txBody>
      </p:sp>
      <p:sp>
        <p:nvSpPr>
          <p:cNvPr id="44" name="Body Level One…"/>
          <p:cNvSpPr txBox="1">
            <a:spLocks noGrp="1"/>
          </p:cNvSpPr>
          <p:nvPr>
            <p:ph type="body" sz="quarter" idx="1"/>
          </p:nvPr>
        </p:nvSpPr>
        <p:spPr>
          <a:xfrm>
            <a:off x="1016000" y="10795000"/>
            <a:ext cx="12090400" cy="1905000"/>
          </a:xfrm>
          <a:prstGeom prst="rect">
            <a:avLst/>
          </a:prstGeom>
        </p:spPr>
        <p:txBody>
          <a:bodyPr/>
          <a:lstStyle>
            <a:lvl1pPr marL="0" indent="0" algn="r">
              <a:lnSpc>
                <a:spcPct val="70000"/>
              </a:lnSpc>
              <a:spcBef>
                <a:spcPts val="800"/>
              </a:spcBef>
              <a:buSzTx/>
              <a:buFontTx/>
              <a:buNone/>
              <a:defRPr sz="7000" i="1">
                <a:solidFill>
                  <a:srgbClr val="747676"/>
                </a:solidFill>
              </a:defRPr>
            </a:lvl1pPr>
            <a:lvl2pPr marL="0" indent="0" algn="r">
              <a:lnSpc>
                <a:spcPct val="70000"/>
              </a:lnSpc>
              <a:spcBef>
                <a:spcPts val="800"/>
              </a:spcBef>
              <a:buSzTx/>
              <a:buFontTx/>
              <a:buNone/>
              <a:defRPr sz="7000" i="1">
                <a:solidFill>
                  <a:srgbClr val="747676"/>
                </a:solidFill>
              </a:defRPr>
            </a:lvl2pPr>
            <a:lvl3pPr marL="0" indent="0" algn="r">
              <a:lnSpc>
                <a:spcPct val="70000"/>
              </a:lnSpc>
              <a:spcBef>
                <a:spcPts val="800"/>
              </a:spcBef>
              <a:buSzTx/>
              <a:buFontTx/>
              <a:buNone/>
              <a:defRPr sz="7000" i="1">
                <a:solidFill>
                  <a:srgbClr val="747676"/>
                </a:solidFill>
              </a:defRPr>
            </a:lvl3pPr>
            <a:lvl4pPr marL="0" indent="0" algn="r">
              <a:lnSpc>
                <a:spcPct val="70000"/>
              </a:lnSpc>
              <a:spcBef>
                <a:spcPts val="800"/>
              </a:spcBef>
              <a:buSzTx/>
              <a:buFontTx/>
              <a:buNone/>
              <a:defRPr sz="7000" i="1">
                <a:solidFill>
                  <a:srgbClr val="747676"/>
                </a:solidFill>
              </a:defRPr>
            </a:lvl4pPr>
            <a:lvl5pPr marL="0" indent="0" algn="r">
              <a:lnSpc>
                <a:spcPct val="70000"/>
              </a:lnSpc>
              <a:spcBef>
                <a:spcPts val="800"/>
              </a:spcBef>
              <a:buSzTx/>
              <a:buFontTx/>
              <a:buNone/>
              <a:defRPr sz="7000" i="1">
                <a:solidFill>
                  <a:srgbClr val="747676"/>
                </a:solidFill>
              </a:defRPr>
            </a:lvl5pPr>
          </a:lstStyle>
          <a:p>
            <a:r>
              <a:t>Body Level One</a:t>
            </a:r>
          </a:p>
          <a:p>
            <a:pPr lvl="1"/>
            <a:r>
              <a:t>Body Level Two</a:t>
            </a:r>
          </a:p>
          <a:p>
            <a:pPr lvl="2"/>
            <a:r>
              <a:t>Body Level Three</a:t>
            </a:r>
          </a:p>
          <a:p>
            <a:pPr lvl="3"/>
            <a:r>
              <a:t>Body Level Four</a:t>
            </a:r>
          </a:p>
          <a:p>
            <a:pPr lvl="4"/>
            <a:r>
              <a:t>Body Level Five</a:t>
            </a:r>
          </a:p>
        </p:txBody>
      </p:sp>
      <p:sp>
        <p:nvSpPr>
          <p:cNvPr id="45" name="Slide Number"/>
          <p:cNvSpPr txBox="1">
            <a:spLocks noGrp="1"/>
          </p:cNvSpPr>
          <p:nvPr>
            <p:ph type="sldNum" sz="quarter" idx="2"/>
          </p:nvPr>
        </p:nvSpPr>
        <p:spPr>
          <a:prstGeom prst="rect">
            <a:avLst/>
          </a:prstGeom>
        </p:spPr>
        <p:txBody>
          <a:bodyPr/>
          <a:lstStyle>
            <a:lvl1pPr>
              <a:defRPr>
                <a:solidFill>
                  <a:srgbClr val="CBCBCB"/>
                </a:solidFill>
              </a:defRPr>
            </a:lvl1p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52" name="Line"/>
          <p:cNvSpPr/>
          <p:nvPr/>
        </p:nvSpPr>
        <p:spPr>
          <a:xfrm>
            <a:off x="1016000" y="2222500"/>
            <a:ext cx="22352000" cy="5"/>
          </a:xfrm>
          <a:prstGeom prst="line">
            <a:avLst/>
          </a:prstGeom>
          <a:ln w="38100" cap="rnd">
            <a:solidFill>
              <a:srgbClr val="747676"/>
            </a:solidFill>
            <a:custDash>
              <a:ds d="100000" sp="200000"/>
            </a:custDash>
          </a:ln>
        </p:spPr>
        <p:txBody>
          <a:bodyPr lIns="50800" tIns="50800" rIns="50800" bIns="50800" anchor="ctr"/>
          <a:lstStyle/>
          <a:p>
            <a:pPr defTabSz="457200">
              <a:spcBef>
                <a:spcPts val="0"/>
              </a:spcBef>
              <a:defRPr sz="1200" i="0" spc="0">
                <a:solidFill>
                  <a:srgbClr val="000000"/>
                </a:solidFill>
                <a:latin typeface="Helvetica"/>
                <a:ea typeface="Helvetica"/>
                <a:cs typeface="Helvetica"/>
                <a:sym typeface="Helvetica"/>
              </a:defRPr>
            </a:pPr>
            <a:endParaRPr/>
          </a:p>
        </p:txBody>
      </p:sp>
      <p:sp>
        <p:nvSpPr>
          <p:cNvPr id="53" name="Title Text"/>
          <p:cNvSpPr txBox="1">
            <a:spLocks noGrp="1"/>
          </p:cNvSpPr>
          <p:nvPr>
            <p:ph type="title"/>
          </p:nvPr>
        </p:nvSpPr>
        <p:spPr>
          <a:prstGeom prst="rect">
            <a:avLst/>
          </a:prstGeom>
        </p:spPr>
        <p:txBody>
          <a:bodyPr/>
          <a:lstStyle/>
          <a:p>
            <a:r>
              <a:t>Title Text</a:t>
            </a:r>
          </a:p>
        </p:txBody>
      </p:sp>
      <p:sp>
        <p:nvSpPr>
          <p:cNvPr id="5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61" name="Line"/>
          <p:cNvSpPr/>
          <p:nvPr/>
        </p:nvSpPr>
        <p:spPr>
          <a:xfrm>
            <a:off x="1016000" y="2222500"/>
            <a:ext cx="22352000" cy="5"/>
          </a:xfrm>
          <a:prstGeom prst="line">
            <a:avLst/>
          </a:prstGeom>
          <a:ln w="38100" cap="rnd">
            <a:solidFill>
              <a:srgbClr val="747676"/>
            </a:solidFill>
            <a:custDash>
              <a:ds d="100000" sp="200000"/>
            </a:custDash>
          </a:ln>
        </p:spPr>
        <p:txBody>
          <a:bodyPr lIns="50800" tIns="50800" rIns="50800" bIns="50800" anchor="ctr"/>
          <a:lstStyle/>
          <a:p>
            <a:pPr defTabSz="457200">
              <a:spcBef>
                <a:spcPts val="0"/>
              </a:spcBef>
              <a:defRPr sz="1200" i="0" spc="0">
                <a:solidFill>
                  <a:srgbClr val="000000"/>
                </a:solidFill>
                <a:latin typeface="Helvetica"/>
                <a:ea typeface="Helvetica"/>
                <a:cs typeface="Helvetica"/>
                <a:sym typeface="Helvetica"/>
              </a:defRPr>
            </a:pPr>
            <a:endParaRPr/>
          </a:p>
        </p:txBody>
      </p:sp>
      <p:sp>
        <p:nvSpPr>
          <p:cNvPr id="62" name="Title Text"/>
          <p:cNvSpPr txBox="1">
            <a:spLocks noGrp="1"/>
          </p:cNvSpPr>
          <p:nvPr>
            <p:ph type="title"/>
          </p:nvPr>
        </p:nvSpPr>
        <p:spPr>
          <a:prstGeom prst="rect">
            <a:avLst/>
          </a:prstGeom>
        </p:spPr>
        <p:txBody>
          <a:bodyPr/>
          <a:lstStyle/>
          <a:p>
            <a:r>
              <a:t>Title Text</a:t>
            </a:r>
          </a:p>
        </p:txBody>
      </p:sp>
      <p:sp>
        <p:nvSpPr>
          <p:cNvPr id="63"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71" name="Line"/>
          <p:cNvSpPr/>
          <p:nvPr/>
        </p:nvSpPr>
        <p:spPr>
          <a:xfrm>
            <a:off x="13208000" y="2222500"/>
            <a:ext cx="10160000" cy="3"/>
          </a:xfrm>
          <a:prstGeom prst="line">
            <a:avLst/>
          </a:prstGeom>
          <a:ln w="38100" cap="rnd">
            <a:solidFill>
              <a:srgbClr val="747676"/>
            </a:solidFill>
            <a:custDash>
              <a:ds d="100000" sp="200000"/>
            </a:custDash>
          </a:ln>
        </p:spPr>
        <p:txBody>
          <a:bodyPr lIns="50800" tIns="50800" rIns="50800" bIns="50800" anchor="ctr"/>
          <a:lstStyle/>
          <a:p>
            <a:pPr defTabSz="457200">
              <a:spcBef>
                <a:spcPts val="0"/>
              </a:spcBef>
              <a:defRPr sz="1200" i="0" spc="0">
                <a:solidFill>
                  <a:srgbClr val="000000"/>
                </a:solidFill>
                <a:latin typeface="Helvetica"/>
                <a:ea typeface="Helvetica"/>
                <a:cs typeface="Helvetica"/>
                <a:sym typeface="Helvetica"/>
              </a:defRPr>
            </a:pPr>
            <a:endParaRPr/>
          </a:p>
        </p:txBody>
      </p:sp>
      <p:sp>
        <p:nvSpPr>
          <p:cNvPr id="72" name="118295074_2675x2907.jpeg"/>
          <p:cNvSpPr>
            <a:spLocks noGrp="1"/>
          </p:cNvSpPr>
          <p:nvPr>
            <p:ph type="pic" idx="21"/>
          </p:nvPr>
        </p:nvSpPr>
        <p:spPr>
          <a:xfrm>
            <a:off x="-381000" y="-114300"/>
            <a:ext cx="13931900" cy="15136430"/>
          </a:xfrm>
          <a:prstGeom prst="rect">
            <a:avLst/>
          </a:prstGeom>
        </p:spPr>
        <p:txBody>
          <a:bodyPr lIns="91439" tIns="45719" rIns="91439" bIns="45719">
            <a:noAutofit/>
          </a:bodyPr>
          <a:lstStyle/>
          <a:p>
            <a:endParaRPr/>
          </a:p>
        </p:txBody>
      </p:sp>
      <p:sp>
        <p:nvSpPr>
          <p:cNvPr id="73" name="Title Text"/>
          <p:cNvSpPr txBox="1">
            <a:spLocks noGrp="1"/>
          </p:cNvSpPr>
          <p:nvPr>
            <p:ph type="title"/>
          </p:nvPr>
        </p:nvSpPr>
        <p:spPr>
          <a:xfrm>
            <a:off x="13208000" y="1016000"/>
            <a:ext cx="10160000" cy="1016000"/>
          </a:xfrm>
          <a:prstGeom prst="rect">
            <a:avLst/>
          </a:prstGeom>
        </p:spPr>
        <p:txBody>
          <a:bodyPr/>
          <a:lstStyle/>
          <a:p>
            <a:r>
              <a:t>Title Text</a:t>
            </a:r>
          </a:p>
        </p:txBody>
      </p:sp>
      <p:sp>
        <p:nvSpPr>
          <p:cNvPr id="74" name="Body Level One…"/>
          <p:cNvSpPr txBox="1">
            <a:spLocks noGrp="1"/>
          </p:cNvSpPr>
          <p:nvPr>
            <p:ph type="body" sz="half" idx="1"/>
          </p:nvPr>
        </p:nvSpPr>
        <p:spPr>
          <a:xfrm>
            <a:off x="13208000" y="2540000"/>
            <a:ext cx="10160000" cy="10160000"/>
          </a:xfrm>
          <a:prstGeom prst="rect">
            <a:avLst/>
          </a:prstGeom>
        </p:spPr>
        <p:txBody>
          <a:bodyPr/>
          <a:lstStyle>
            <a:lvl1pPr marL="571500" indent="-571500">
              <a:defRPr sz="4000"/>
            </a:lvl1pPr>
            <a:lvl2pPr marL="1143000" indent="-571500">
              <a:defRPr sz="4000"/>
            </a:lvl2pPr>
            <a:lvl3pPr marL="1714500" indent="-571500">
              <a:defRPr sz="4000"/>
            </a:lvl3pPr>
            <a:lvl4pPr marL="2286000" indent="-571500">
              <a:defRPr sz="4000"/>
            </a:lvl4pPr>
            <a:lvl5pPr marL="2857500" indent="-571500">
              <a:defRPr sz="4000"/>
            </a:lvl5pPr>
          </a:lstStyle>
          <a:p>
            <a:r>
              <a:t>Body Level One</a:t>
            </a:r>
          </a:p>
          <a:p>
            <a:pPr lvl="1"/>
            <a:r>
              <a:t>Body Level Two</a:t>
            </a:r>
          </a:p>
          <a:p>
            <a:pPr lvl="2"/>
            <a:r>
              <a:t>Body Level Three</a:t>
            </a:r>
          </a:p>
          <a:p>
            <a:pPr lvl="3"/>
            <a:r>
              <a:t>Body Level Four</a:t>
            </a:r>
          </a:p>
          <a:p>
            <a:pPr lvl="4"/>
            <a:r>
              <a:t>Body Level Five</a:t>
            </a:r>
          </a:p>
        </p:txBody>
      </p:sp>
      <p:sp>
        <p:nvSpPr>
          <p:cNvPr id="7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82"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90" name="118295074_2675x2907.jpeg"/>
          <p:cNvSpPr>
            <a:spLocks noGrp="1"/>
          </p:cNvSpPr>
          <p:nvPr>
            <p:ph type="pic" idx="21"/>
          </p:nvPr>
        </p:nvSpPr>
        <p:spPr>
          <a:xfrm>
            <a:off x="1016000" y="-1333500"/>
            <a:ext cx="13970000" cy="15177823"/>
          </a:xfrm>
          <a:prstGeom prst="rect">
            <a:avLst/>
          </a:prstGeom>
        </p:spPr>
        <p:txBody>
          <a:bodyPr lIns="91439" tIns="45719" rIns="91439" bIns="45719">
            <a:noAutofit/>
          </a:bodyPr>
          <a:lstStyle/>
          <a:p>
            <a:endParaRPr/>
          </a:p>
        </p:txBody>
      </p:sp>
      <p:sp>
        <p:nvSpPr>
          <p:cNvPr id="91" name="182741592_1098x949.jpeg"/>
          <p:cNvSpPr>
            <a:spLocks noGrp="1"/>
          </p:cNvSpPr>
          <p:nvPr>
            <p:ph type="pic" sz="half" idx="22"/>
          </p:nvPr>
        </p:nvSpPr>
        <p:spPr>
          <a:xfrm>
            <a:off x="15240000" y="-1130300"/>
            <a:ext cx="9296400" cy="8034867"/>
          </a:xfrm>
          <a:prstGeom prst="rect">
            <a:avLst/>
          </a:prstGeom>
        </p:spPr>
        <p:txBody>
          <a:bodyPr lIns="91439" tIns="45719" rIns="91439" bIns="45719">
            <a:noAutofit/>
          </a:bodyPr>
          <a:lstStyle/>
          <a:p>
            <a:endParaRPr/>
          </a:p>
        </p:txBody>
      </p:sp>
      <p:sp>
        <p:nvSpPr>
          <p:cNvPr id="92" name="182429520_1646x1646.jpeg"/>
          <p:cNvSpPr>
            <a:spLocks noGrp="1"/>
          </p:cNvSpPr>
          <p:nvPr>
            <p:ph type="pic" sz="half" idx="23"/>
          </p:nvPr>
        </p:nvSpPr>
        <p:spPr>
          <a:xfrm>
            <a:off x="15240000" y="5778500"/>
            <a:ext cx="8382000" cy="8382000"/>
          </a:xfrm>
          <a:prstGeom prst="rect">
            <a:avLst/>
          </a:prstGeom>
        </p:spPr>
        <p:txBody>
          <a:bodyPr lIns="91439" tIns="45719" rIns="91439" bIns="45719">
            <a:noAutofit/>
          </a:bodyPr>
          <a:lstStyle/>
          <a:p>
            <a:endParaRPr/>
          </a:p>
        </p:txBody>
      </p:sp>
      <p:sp>
        <p:nvSpPr>
          <p:cNvPr id="93" name="Body Level One…"/>
          <p:cNvSpPr txBox="1">
            <a:spLocks noGrp="1"/>
          </p:cNvSpPr>
          <p:nvPr>
            <p:ph type="body" sz="quarter" idx="1"/>
          </p:nvPr>
        </p:nvSpPr>
        <p:spPr>
          <a:xfrm>
            <a:off x="1016000" y="11137900"/>
            <a:ext cx="22352000" cy="1905000"/>
          </a:xfrm>
          <a:prstGeom prst="rect">
            <a:avLst/>
          </a:prstGeom>
        </p:spPr>
        <p:txBody>
          <a:bodyPr/>
          <a:lstStyle>
            <a:lvl1pPr marL="0" indent="0">
              <a:spcBef>
                <a:spcPts val="2000"/>
              </a:spcBef>
              <a:buSzTx/>
              <a:buFontTx/>
              <a:buNone/>
              <a:defRPr sz="4000" i="1" spc="39"/>
            </a:lvl1pPr>
            <a:lvl2pPr marL="0" indent="0">
              <a:spcBef>
                <a:spcPts val="2000"/>
              </a:spcBef>
              <a:buSzTx/>
              <a:buFontTx/>
              <a:buNone/>
              <a:defRPr sz="4000" i="1" spc="39"/>
            </a:lvl2pPr>
            <a:lvl3pPr marL="0" indent="0">
              <a:spcBef>
                <a:spcPts val="2000"/>
              </a:spcBef>
              <a:buSzTx/>
              <a:buFontTx/>
              <a:buNone/>
              <a:defRPr sz="4000" i="1" spc="39"/>
            </a:lvl3pPr>
            <a:lvl4pPr marL="0" indent="0">
              <a:spcBef>
                <a:spcPts val="2000"/>
              </a:spcBef>
              <a:buSzTx/>
              <a:buFontTx/>
              <a:buNone/>
              <a:defRPr sz="4000" i="1" spc="39"/>
            </a:lvl4pPr>
            <a:lvl5pPr marL="0" indent="0">
              <a:spcBef>
                <a:spcPts val="2000"/>
              </a:spcBef>
              <a:buSzTx/>
              <a:buFontTx/>
              <a:buNone/>
              <a:defRPr sz="4000" i="1" spc="39"/>
            </a:lvl5pPr>
          </a:lstStyle>
          <a:p>
            <a:r>
              <a:t>Body Level One</a:t>
            </a:r>
          </a:p>
          <a:p>
            <a:pPr lvl="1"/>
            <a:r>
              <a:t>Body Level Two</a:t>
            </a:r>
          </a:p>
          <a:p>
            <a:pPr lvl="2"/>
            <a:r>
              <a:t>Body Level Three</a:t>
            </a:r>
          </a:p>
          <a:p>
            <a:pPr lvl="3"/>
            <a:r>
              <a:t>Body Level Four</a:t>
            </a:r>
          </a:p>
          <a:p>
            <a:pPr lvl="4"/>
            <a:r>
              <a:t>Body Level Five</a:t>
            </a:r>
          </a:p>
        </p:txBody>
      </p:sp>
      <p:sp>
        <p:nvSpPr>
          <p:cNvPr id="9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1016000" y="1016000"/>
            <a:ext cx="22352000" cy="1016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r>
              <a:t>Title Text</a:t>
            </a:r>
          </a:p>
        </p:txBody>
      </p:sp>
      <p:sp>
        <p:nvSpPr>
          <p:cNvPr id="3" name="Body Level One…"/>
          <p:cNvSpPr txBox="1">
            <a:spLocks noGrp="1"/>
          </p:cNvSpPr>
          <p:nvPr>
            <p:ph type="body" idx="1"/>
          </p:nvPr>
        </p:nvSpPr>
        <p:spPr>
          <a:xfrm>
            <a:off x="1016000" y="2540000"/>
            <a:ext cx="22352000" cy="10160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22948900" y="12928600"/>
            <a:ext cx="419088" cy="469900"/>
          </a:xfrm>
          <a:prstGeom prst="rect">
            <a:avLst/>
          </a:prstGeom>
          <a:ln w="12700">
            <a:miter lim="400000"/>
          </a:ln>
        </p:spPr>
        <p:txBody>
          <a:bodyPr wrap="none" lIns="50800" tIns="50800" rIns="50800" bIns="50800">
            <a:spAutoFit/>
          </a:bodyPr>
          <a:lstStyle>
            <a:lvl1pPr algn="r">
              <a:spcBef>
                <a:spcPts val="0"/>
              </a:spcBef>
              <a:defRPr sz="2500" i="0" spc="0">
                <a:solidFill>
                  <a:srgbClr val="747676"/>
                </a:solidFill>
                <a:latin typeface="DIN Alternate Bold"/>
                <a:ea typeface="DIN Alternate Bold"/>
                <a:cs typeface="DIN Alternate Bold"/>
                <a:sym typeface="DIN Alternate Bold"/>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spd="med"/>
  <p:txStyles>
    <p:titleStyle>
      <a:lvl1pPr marL="0" marR="0" indent="0" algn="l" defTabSz="825500" rtl="0" latinLnBrk="0">
        <a:lnSpc>
          <a:spcPct val="100000"/>
        </a:lnSpc>
        <a:spcBef>
          <a:spcPts val="3300"/>
        </a:spcBef>
        <a:spcAft>
          <a:spcPts val="0"/>
        </a:spcAft>
        <a:buClrTx/>
        <a:buSzTx/>
        <a:buFontTx/>
        <a:buNone/>
        <a:tabLst/>
        <a:defRPr sz="7500" b="0" i="0" u="none" strike="noStrike" cap="all" spc="0" baseline="0">
          <a:solidFill>
            <a:srgbClr val="747676"/>
          </a:solidFill>
          <a:uFillTx/>
          <a:latin typeface="+mn-lt"/>
          <a:ea typeface="+mn-ea"/>
          <a:cs typeface="+mn-cs"/>
          <a:sym typeface="DIN Condensed Bold"/>
        </a:defRPr>
      </a:lvl1pPr>
      <a:lvl2pPr marL="0" marR="0" indent="342900" algn="l" defTabSz="825500" rtl="0" latinLnBrk="0">
        <a:lnSpc>
          <a:spcPct val="100000"/>
        </a:lnSpc>
        <a:spcBef>
          <a:spcPts val="3300"/>
        </a:spcBef>
        <a:spcAft>
          <a:spcPts val="0"/>
        </a:spcAft>
        <a:buClrTx/>
        <a:buSzTx/>
        <a:buFontTx/>
        <a:buNone/>
        <a:tabLst/>
        <a:defRPr sz="7500" b="0" i="0" u="none" strike="noStrike" cap="all" spc="0" baseline="0">
          <a:solidFill>
            <a:srgbClr val="747676"/>
          </a:solidFill>
          <a:uFillTx/>
          <a:latin typeface="+mn-lt"/>
          <a:ea typeface="+mn-ea"/>
          <a:cs typeface="+mn-cs"/>
          <a:sym typeface="DIN Condensed Bold"/>
        </a:defRPr>
      </a:lvl2pPr>
      <a:lvl3pPr marL="0" marR="0" indent="685800" algn="l" defTabSz="825500" rtl="0" latinLnBrk="0">
        <a:lnSpc>
          <a:spcPct val="100000"/>
        </a:lnSpc>
        <a:spcBef>
          <a:spcPts val="3300"/>
        </a:spcBef>
        <a:spcAft>
          <a:spcPts val="0"/>
        </a:spcAft>
        <a:buClrTx/>
        <a:buSzTx/>
        <a:buFontTx/>
        <a:buNone/>
        <a:tabLst/>
        <a:defRPr sz="7500" b="0" i="0" u="none" strike="noStrike" cap="all" spc="0" baseline="0">
          <a:solidFill>
            <a:srgbClr val="747676"/>
          </a:solidFill>
          <a:uFillTx/>
          <a:latin typeface="+mn-lt"/>
          <a:ea typeface="+mn-ea"/>
          <a:cs typeface="+mn-cs"/>
          <a:sym typeface="DIN Condensed Bold"/>
        </a:defRPr>
      </a:lvl3pPr>
      <a:lvl4pPr marL="0" marR="0" indent="1028700" algn="l" defTabSz="825500" rtl="0" latinLnBrk="0">
        <a:lnSpc>
          <a:spcPct val="100000"/>
        </a:lnSpc>
        <a:spcBef>
          <a:spcPts val="3300"/>
        </a:spcBef>
        <a:spcAft>
          <a:spcPts val="0"/>
        </a:spcAft>
        <a:buClrTx/>
        <a:buSzTx/>
        <a:buFontTx/>
        <a:buNone/>
        <a:tabLst/>
        <a:defRPr sz="7500" b="0" i="0" u="none" strike="noStrike" cap="all" spc="0" baseline="0">
          <a:solidFill>
            <a:srgbClr val="747676"/>
          </a:solidFill>
          <a:uFillTx/>
          <a:latin typeface="+mn-lt"/>
          <a:ea typeface="+mn-ea"/>
          <a:cs typeface="+mn-cs"/>
          <a:sym typeface="DIN Condensed Bold"/>
        </a:defRPr>
      </a:lvl4pPr>
      <a:lvl5pPr marL="0" marR="0" indent="1371600" algn="l" defTabSz="825500" rtl="0" latinLnBrk="0">
        <a:lnSpc>
          <a:spcPct val="100000"/>
        </a:lnSpc>
        <a:spcBef>
          <a:spcPts val="3300"/>
        </a:spcBef>
        <a:spcAft>
          <a:spcPts val="0"/>
        </a:spcAft>
        <a:buClrTx/>
        <a:buSzTx/>
        <a:buFontTx/>
        <a:buNone/>
        <a:tabLst/>
        <a:defRPr sz="7500" b="0" i="0" u="none" strike="noStrike" cap="all" spc="0" baseline="0">
          <a:solidFill>
            <a:srgbClr val="747676"/>
          </a:solidFill>
          <a:uFillTx/>
          <a:latin typeface="+mn-lt"/>
          <a:ea typeface="+mn-ea"/>
          <a:cs typeface="+mn-cs"/>
          <a:sym typeface="DIN Condensed Bold"/>
        </a:defRPr>
      </a:lvl5pPr>
      <a:lvl6pPr marL="0" marR="0" indent="1714500" algn="l" defTabSz="825500" rtl="0" latinLnBrk="0">
        <a:lnSpc>
          <a:spcPct val="100000"/>
        </a:lnSpc>
        <a:spcBef>
          <a:spcPts val="3300"/>
        </a:spcBef>
        <a:spcAft>
          <a:spcPts val="0"/>
        </a:spcAft>
        <a:buClrTx/>
        <a:buSzTx/>
        <a:buFontTx/>
        <a:buNone/>
        <a:tabLst/>
        <a:defRPr sz="7500" b="0" i="0" u="none" strike="noStrike" cap="all" spc="0" baseline="0">
          <a:solidFill>
            <a:srgbClr val="747676"/>
          </a:solidFill>
          <a:uFillTx/>
          <a:latin typeface="+mn-lt"/>
          <a:ea typeface="+mn-ea"/>
          <a:cs typeface="+mn-cs"/>
          <a:sym typeface="DIN Condensed Bold"/>
        </a:defRPr>
      </a:lvl6pPr>
      <a:lvl7pPr marL="0" marR="0" indent="2057400" algn="l" defTabSz="825500" rtl="0" latinLnBrk="0">
        <a:lnSpc>
          <a:spcPct val="100000"/>
        </a:lnSpc>
        <a:spcBef>
          <a:spcPts val="3300"/>
        </a:spcBef>
        <a:spcAft>
          <a:spcPts val="0"/>
        </a:spcAft>
        <a:buClrTx/>
        <a:buSzTx/>
        <a:buFontTx/>
        <a:buNone/>
        <a:tabLst/>
        <a:defRPr sz="7500" b="0" i="0" u="none" strike="noStrike" cap="all" spc="0" baseline="0">
          <a:solidFill>
            <a:srgbClr val="747676"/>
          </a:solidFill>
          <a:uFillTx/>
          <a:latin typeface="+mn-lt"/>
          <a:ea typeface="+mn-ea"/>
          <a:cs typeface="+mn-cs"/>
          <a:sym typeface="DIN Condensed Bold"/>
        </a:defRPr>
      </a:lvl7pPr>
      <a:lvl8pPr marL="0" marR="0" indent="2400300" algn="l" defTabSz="825500" rtl="0" latinLnBrk="0">
        <a:lnSpc>
          <a:spcPct val="100000"/>
        </a:lnSpc>
        <a:spcBef>
          <a:spcPts val="3300"/>
        </a:spcBef>
        <a:spcAft>
          <a:spcPts val="0"/>
        </a:spcAft>
        <a:buClrTx/>
        <a:buSzTx/>
        <a:buFontTx/>
        <a:buNone/>
        <a:tabLst/>
        <a:defRPr sz="7500" b="0" i="0" u="none" strike="noStrike" cap="all" spc="0" baseline="0">
          <a:solidFill>
            <a:srgbClr val="747676"/>
          </a:solidFill>
          <a:uFillTx/>
          <a:latin typeface="+mn-lt"/>
          <a:ea typeface="+mn-ea"/>
          <a:cs typeface="+mn-cs"/>
          <a:sym typeface="DIN Condensed Bold"/>
        </a:defRPr>
      </a:lvl8pPr>
      <a:lvl9pPr marL="0" marR="0" indent="2743200" algn="l" defTabSz="825500" rtl="0" latinLnBrk="0">
        <a:lnSpc>
          <a:spcPct val="100000"/>
        </a:lnSpc>
        <a:spcBef>
          <a:spcPts val="3300"/>
        </a:spcBef>
        <a:spcAft>
          <a:spcPts val="0"/>
        </a:spcAft>
        <a:buClrTx/>
        <a:buSzTx/>
        <a:buFontTx/>
        <a:buNone/>
        <a:tabLst/>
        <a:defRPr sz="7500" b="0" i="0" u="none" strike="noStrike" cap="all" spc="0" baseline="0">
          <a:solidFill>
            <a:srgbClr val="747676"/>
          </a:solidFill>
          <a:uFillTx/>
          <a:latin typeface="+mn-lt"/>
          <a:ea typeface="+mn-ea"/>
          <a:cs typeface="+mn-cs"/>
          <a:sym typeface="DIN Condensed Bold"/>
        </a:defRPr>
      </a:lvl9pPr>
    </p:titleStyle>
    <p:bodyStyle>
      <a:lvl1pPr marL="635000" marR="0" indent="-635000" algn="l" defTabSz="825500" rtl="0" latinLnBrk="0">
        <a:lnSpc>
          <a:spcPct val="100000"/>
        </a:lnSpc>
        <a:spcBef>
          <a:spcPts val="2500"/>
        </a:spcBef>
        <a:spcAft>
          <a:spcPts val="0"/>
        </a:spcAft>
        <a:buClrTx/>
        <a:buSzPct val="75000"/>
        <a:buFont typeface="Zapf Dingbats"/>
        <a:buChar char="➤"/>
        <a:tabLst/>
        <a:defRPr sz="4500" b="0" i="0" u="none" strike="noStrike" cap="none" spc="0" baseline="0">
          <a:solidFill>
            <a:srgbClr val="5C5C5C"/>
          </a:solidFill>
          <a:uFillTx/>
          <a:latin typeface="Iowan Old Style Roman"/>
          <a:ea typeface="Iowan Old Style Roman"/>
          <a:cs typeface="Iowan Old Style Roman"/>
          <a:sym typeface="Iowan Old Style Roman"/>
        </a:defRPr>
      </a:lvl1pPr>
      <a:lvl2pPr marL="1270000" marR="0" indent="-635000" algn="l" defTabSz="825500" rtl="0" latinLnBrk="0">
        <a:lnSpc>
          <a:spcPct val="100000"/>
        </a:lnSpc>
        <a:spcBef>
          <a:spcPts val="2500"/>
        </a:spcBef>
        <a:spcAft>
          <a:spcPts val="0"/>
        </a:spcAft>
        <a:buClrTx/>
        <a:buSzPct val="75000"/>
        <a:buFont typeface="Zapf Dingbats"/>
        <a:buChar char="➤"/>
        <a:tabLst/>
        <a:defRPr sz="4500" b="0" i="0" u="none" strike="noStrike" cap="none" spc="0" baseline="0">
          <a:solidFill>
            <a:srgbClr val="5C5C5C"/>
          </a:solidFill>
          <a:uFillTx/>
          <a:latin typeface="Iowan Old Style Roman"/>
          <a:ea typeface="Iowan Old Style Roman"/>
          <a:cs typeface="Iowan Old Style Roman"/>
          <a:sym typeface="Iowan Old Style Roman"/>
        </a:defRPr>
      </a:lvl2pPr>
      <a:lvl3pPr marL="1905000" marR="0" indent="-635000" algn="l" defTabSz="825500" rtl="0" latinLnBrk="0">
        <a:lnSpc>
          <a:spcPct val="100000"/>
        </a:lnSpc>
        <a:spcBef>
          <a:spcPts val="2500"/>
        </a:spcBef>
        <a:spcAft>
          <a:spcPts val="0"/>
        </a:spcAft>
        <a:buClrTx/>
        <a:buSzPct val="75000"/>
        <a:buFont typeface="Zapf Dingbats"/>
        <a:buChar char="➤"/>
        <a:tabLst/>
        <a:defRPr sz="4500" b="0" i="0" u="none" strike="noStrike" cap="none" spc="0" baseline="0">
          <a:solidFill>
            <a:srgbClr val="5C5C5C"/>
          </a:solidFill>
          <a:uFillTx/>
          <a:latin typeface="Iowan Old Style Roman"/>
          <a:ea typeface="Iowan Old Style Roman"/>
          <a:cs typeface="Iowan Old Style Roman"/>
          <a:sym typeface="Iowan Old Style Roman"/>
        </a:defRPr>
      </a:lvl3pPr>
      <a:lvl4pPr marL="2540000" marR="0" indent="-635000" algn="l" defTabSz="825500" rtl="0" latinLnBrk="0">
        <a:lnSpc>
          <a:spcPct val="100000"/>
        </a:lnSpc>
        <a:spcBef>
          <a:spcPts val="2500"/>
        </a:spcBef>
        <a:spcAft>
          <a:spcPts val="0"/>
        </a:spcAft>
        <a:buClrTx/>
        <a:buSzPct val="75000"/>
        <a:buFont typeface="Zapf Dingbats"/>
        <a:buChar char="➤"/>
        <a:tabLst/>
        <a:defRPr sz="4500" b="0" i="0" u="none" strike="noStrike" cap="none" spc="0" baseline="0">
          <a:solidFill>
            <a:srgbClr val="5C5C5C"/>
          </a:solidFill>
          <a:uFillTx/>
          <a:latin typeface="Iowan Old Style Roman"/>
          <a:ea typeface="Iowan Old Style Roman"/>
          <a:cs typeface="Iowan Old Style Roman"/>
          <a:sym typeface="Iowan Old Style Roman"/>
        </a:defRPr>
      </a:lvl4pPr>
      <a:lvl5pPr marL="3175000" marR="0" indent="-635000" algn="l" defTabSz="825500" rtl="0" latinLnBrk="0">
        <a:lnSpc>
          <a:spcPct val="100000"/>
        </a:lnSpc>
        <a:spcBef>
          <a:spcPts val="2500"/>
        </a:spcBef>
        <a:spcAft>
          <a:spcPts val="0"/>
        </a:spcAft>
        <a:buClrTx/>
        <a:buSzPct val="75000"/>
        <a:buFont typeface="Zapf Dingbats"/>
        <a:buChar char="➤"/>
        <a:tabLst/>
        <a:defRPr sz="4500" b="0" i="0" u="none" strike="noStrike" cap="none" spc="0" baseline="0">
          <a:solidFill>
            <a:srgbClr val="5C5C5C"/>
          </a:solidFill>
          <a:uFillTx/>
          <a:latin typeface="Iowan Old Style Roman"/>
          <a:ea typeface="Iowan Old Style Roman"/>
          <a:cs typeface="Iowan Old Style Roman"/>
          <a:sym typeface="Iowan Old Style Roman"/>
        </a:defRPr>
      </a:lvl5pPr>
      <a:lvl6pPr marL="3810000" marR="0" indent="-635000" algn="l" defTabSz="825500" rtl="0" latinLnBrk="0">
        <a:lnSpc>
          <a:spcPct val="100000"/>
        </a:lnSpc>
        <a:spcBef>
          <a:spcPts val="2500"/>
        </a:spcBef>
        <a:spcAft>
          <a:spcPts val="0"/>
        </a:spcAft>
        <a:buClrTx/>
        <a:buSzPct val="75000"/>
        <a:buFont typeface="Zapf Dingbats"/>
        <a:buChar char="➤"/>
        <a:tabLst/>
        <a:defRPr sz="4500" b="0" i="0" u="none" strike="noStrike" cap="none" spc="0" baseline="0">
          <a:solidFill>
            <a:srgbClr val="5C5C5C"/>
          </a:solidFill>
          <a:uFillTx/>
          <a:latin typeface="Iowan Old Style Roman"/>
          <a:ea typeface="Iowan Old Style Roman"/>
          <a:cs typeface="Iowan Old Style Roman"/>
          <a:sym typeface="Iowan Old Style Roman"/>
        </a:defRPr>
      </a:lvl6pPr>
      <a:lvl7pPr marL="4445000" marR="0" indent="-635000" algn="l" defTabSz="825500" rtl="0" latinLnBrk="0">
        <a:lnSpc>
          <a:spcPct val="100000"/>
        </a:lnSpc>
        <a:spcBef>
          <a:spcPts val="2500"/>
        </a:spcBef>
        <a:spcAft>
          <a:spcPts val="0"/>
        </a:spcAft>
        <a:buClrTx/>
        <a:buSzPct val="75000"/>
        <a:buFont typeface="Zapf Dingbats"/>
        <a:buChar char="➤"/>
        <a:tabLst/>
        <a:defRPr sz="4500" b="0" i="0" u="none" strike="noStrike" cap="none" spc="0" baseline="0">
          <a:solidFill>
            <a:srgbClr val="5C5C5C"/>
          </a:solidFill>
          <a:uFillTx/>
          <a:latin typeface="Iowan Old Style Roman"/>
          <a:ea typeface="Iowan Old Style Roman"/>
          <a:cs typeface="Iowan Old Style Roman"/>
          <a:sym typeface="Iowan Old Style Roman"/>
        </a:defRPr>
      </a:lvl7pPr>
      <a:lvl8pPr marL="5080000" marR="0" indent="-635000" algn="l" defTabSz="825500" rtl="0" latinLnBrk="0">
        <a:lnSpc>
          <a:spcPct val="100000"/>
        </a:lnSpc>
        <a:spcBef>
          <a:spcPts val="2500"/>
        </a:spcBef>
        <a:spcAft>
          <a:spcPts val="0"/>
        </a:spcAft>
        <a:buClrTx/>
        <a:buSzPct val="75000"/>
        <a:buFont typeface="Zapf Dingbats"/>
        <a:buChar char="➤"/>
        <a:tabLst/>
        <a:defRPr sz="4500" b="0" i="0" u="none" strike="noStrike" cap="none" spc="0" baseline="0">
          <a:solidFill>
            <a:srgbClr val="5C5C5C"/>
          </a:solidFill>
          <a:uFillTx/>
          <a:latin typeface="Iowan Old Style Roman"/>
          <a:ea typeface="Iowan Old Style Roman"/>
          <a:cs typeface="Iowan Old Style Roman"/>
          <a:sym typeface="Iowan Old Style Roman"/>
        </a:defRPr>
      </a:lvl8pPr>
      <a:lvl9pPr marL="5715000" marR="0" indent="-635000" algn="l" defTabSz="825500" rtl="0" latinLnBrk="0">
        <a:lnSpc>
          <a:spcPct val="100000"/>
        </a:lnSpc>
        <a:spcBef>
          <a:spcPts val="2500"/>
        </a:spcBef>
        <a:spcAft>
          <a:spcPts val="0"/>
        </a:spcAft>
        <a:buClrTx/>
        <a:buSzPct val="75000"/>
        <a:buFont typeface="Zapf Dingbats"/>
        <a:buChar char="➤"/>
        <a:tabLst/>
        <a:defRPr sz="4500" b="0" i="0" u="none" strike="noStrike" cap="none" spc="0" baseline="0">
          <a:solidFill>
            <a:srgbClr val="5C5C5C"/>
          </a:solidFill>
          <a:uFillTx/>
          <a:latin typeface="Iowan Old Style Roman"/>
          <a:ea typeface="Iowan Old Style Roman"/>
          <a:cs typeface="Iowan Old Style Roman"/>
          <a:sym typeface="Iowan Old Style Roman"/>
        </a:defRPr>
      </a:lvl9pPr>
    </p:bodyStyle>
    <p:otherStyle>
      <a:lvl1pPr marL="0" marR="0" indent="0" algn="r" defTabSz="825500" latinLnBrk="0">
        <a:lnSpc>
          <a:spcPct val="100000"/>
        </a:lnSpc>
        <a:spcBef>
          <a:spcPts val="0"/>
        </a:spcBef>
        <a:spcAft>
          <a:spcPts val="0"/>
        </a:spcAft>
        <a:buClrTx/>
        <a:buSzTx/>
        <a:buFontTx/>
        <a:buNone/>
        <a:tabLst/>
        <a:defRPr sz="2500" b="0" i="0" u="none" strike="noStrike" cap="none" spc="0" baseline="0">
          <a:solidFill>
            <a:schemeClr val="tx1"/>
          </a:solidFill>
          <a:uFillTx/>
          <a:latin typeface="+mn-lt"/>
          <a:ea typeface="+mn-ea"/>
          <a:cs typeface="+mn-cs"/>
          <a:sym typeface="DIN Alternate Bold"/>
        </a:defRPr>
      </a:lvl1pPr>
      <a:lvl2pPr marL="0" marR="0" indent="228600" algn="r" defTabSz="825500" latinLnBrk="0">
        <a:lnSpc>
          <a:spcPct val="100000"/>
        </a:lnSpc>
        <a:spcBef>
          <a:spcPts val="0"/>
        </a:spcBef>
        <a:spcAft>
          <a:spcPts val="0"/>
        </a:spcAft>
        <a:buClrTx/>
        <a:buSzTx/>
        <a:buFontTx/>
        <a:buNone/>
        <a:tabLst/>
        <a:defRPr sz="2500" b="0" i="0" u="none" strike="noStrike" cap="none" spc="0" baseline="0">
          <a:solidFill>
            <a:schemeClr val="tx1"/>
          </a:solidFill>
          <a:uFillTx/>
          <a:latin typeface="+mn-lt"/>
          <a:ea typeface="+mn-ea"/>
          <a:cs typeface="+mn-cs"/>
          <a:sym typeface="DIN Alternate Bold"/>
        </a:defRPr>
      </a:lvl2pPr>
      <a:lvl3pPr marL="0" marR="0" indent="457200" algn="r" defTabSz="825500" latinLnBrk="0">
        <a:lnSpc>
          <a:spcPct val="100000"/>
        </a:lnSpc>
        <a:spcBef>
          <a:spcPts val="0"/>
        </a:spcBef>
        <a:spcAft>
          <a:spcPts val="0"/>
        </a:spcAft>
        <a:buClrTx/>
        <a:buSzTx/>
        <a:buFontTx/>
        <a:buNone/>
        <a:tabLst/>
        <a:defRPr sz="2500" b="0" i="0" u="none" strike="noStrike" cap="none" spc="0" baseline="0">
          <a:solidFill>
            <a:schemeClr val="tx1"/>
          </a:solidFill>
          <a:uFillTx/>
          <a:latin typeface="+mn-lt"/>
          <a:ea typeface="+mn-ea"/>
          <a:cs typeface="+mn-cs"/>
          <a:sym typeface="DIN Alternate Bold"/>
        </a:defRPr>
      </a:lvl3pPr>
      <a:lvl4pPr marL="0" marR="0" indent="685800" algn="r" defTabSz="825500" latinLnBrk="0">
        <a:lnSpc>
          <a:spcPct val="100000"/>
        </a:lnSpc>
        <a:spcBef>
          <a:spcPts val="0"/>
        </a:spcBef>
        <a:spcAft>
          <a:spcPts val="0"/>
        </a:spcAft>
        <a:buClrTx/>
        <a:buSzTx/>
        <a:buFontTx/>
        <a:buNone/>
        <a:tabLst/>
        <a:defRPr sz="2500" b="0" i="0" u="none" strike="noStrike" cap="none" spc="0" baseline="0">
          <a:solidFill>
            <a:schemeClr val="tx1"/>
          </a:solidFill>
          <a:uFillTx/>
          <a:latin typeface="+mn-lt"/>
          <a:ea typeface="+mn-ea"/>
          <a:cs typeface="+mn-cs"/>
          <a:sym typeface="DIN Alternate Bold"/>
        </a:defRPr>
      </a:lvl4pPr>
      <a:lvl5pPr marL="0" marR="0" indent="914400" algn="r" defTabSz="825500" latinLnBrk="0">
        <a:lnSpc>
          <a:spcPct val="100000"/>
        </a:lnSpc>
        <a:spcBef>
          <a:spcPts val="0"/>
        </a:spcBef>
        <a:spcAft>
          <a:spcPts val="0"/>
        </a:spcAft>
        <a:buClrTx/>
        <a:buSzTx/>
        <a:buFontTx/>
        <a:buNone/>
        <a:tabLst/>
        <a:defRPr sz="2500" b="0" i="0" u="none" strike="noStrike" cap="none" spc="0" baseline="0">
          <a:solidFill>
            <a:schemeClr val="tx1"/>
          </a:solidFill>
          <a:uFillTx/>
          <a:latin typeface="+mn-lt"/>
          <a:ea typeface="+mn-ea"/>
          <a:cs typeface="+mn-cs"/>
          <a:sym typeface="DIN Alternate Bold"/>
        </a:defRPr>
      </a:lvl5pPr>
      <a:lvl6pPr marL="0" marR="0" indent="1143000" algn="r" defTabSz="825500" latinLnBrk="0">
        <a:lnSpc>
          <a:spcPct val="100000"/>
        </a:lnSpc>
        <a:spcBef>
          <a:spcPts val="0"/>
        </a:spcBef>
        <a:spcAft>
          <a:spcPts val="0"/>
        </a:spcAft>
        <a:buClrTx/>
        <a:buSzTx/>
        <a:buFontTx/>
        <a:buNone/>
        <a:tabLst/>
        <a:defRPr sz="2500" b="0" i="0" u="none" strike="noStrike" cap="none" spc="0" baseline="0">
          <a:solidFill>
            <a:schemeClr val="tx1"/>
          </a:solidFill>
          <a:uFillTx/>
          <a:latin typeface="+mn-lt"/>
          <a:ea typeface="+mn-ea"/>
          <a:cs typeface="+mn-cs"/>
          <a:sym typeface="DIN Alternate Bold"/>
        </a:defRPr>
      </a:lvl6pPr>
      <a:lvl7pPr marL="0" marR="0" indent="1371600" algn="r" defTabSz="825500" latinLnBrk="0">
        <a:lnSpc>
          <a:spcPct val="100000"/>
        </a:lnSpc>
        <a:spcBef>
          <a:spcPts val="0"/>
        </a:spcBef>
        <a:spcAft>
          <a:spcPts val="0"/>
        </a:spcAft>
        <a:buClrTx/>
        <a:buSzTx/>
        <a:buFontTx/>
        <a:buNone/>
        <a:tabLst/>
        <a:defRPr sz="2500" b="0" i="0" u="none" strike="noStrike" cap="none" spc="0" baseline="0">
          <a:solidFill>
            <a:schemeClr val="tx1"/>
          </a:solidFill>
          <a:uFillTx/>
          <a:latin typeface="+mn-lt"/>
          <a:ea typeface="+mn-ea"/>
          <a:cs typeface="+mn-cs"/>
          <a:sym typeface="DIN Alternate Bold"/>
        </a:defRPr>
      </a:lvl7pPr>
      <a:lvl8pPr marL="0" marR="0" indent="1600200" algn="r" defTabSz="825500" latinLnBrk="0">
        <a:lnSpc>
          <a:spcPct val="100000"/>
        </a:lnSpc>
        <a:spcBef>
          <a:spcPts val="0"/>
        </a:spcBef>
        <a:spcAft>
          <a:spcPts val="0"/>
        </a:spcAft>
        <a:buClrTx/>
        <a:buSzTx/>
        <a:buFontTx/>
        <a:buNone/>
        <a:tabLst/>
        <a:defRPr sz="2500" b="0" i="0" u="none" strike="noStrike" cap="none" spc="0" baseline="0">
          <a:solidFill>
            <a:schemeClr val="tx1"/>
          </a:solidFill>
          <a:uFillTx/>
          <a:latin typeface="+mn-lt"/>
          <a:ea typeface="+mn-ea"/>
          <a:cs typeface="+mn-cs"/>
          <a:sym typeface="DIN Alternate Bold"/>
        </a:defRPr>
      </a:lvl8pPr>
      <a:lvl9pPr marL="0" marR="0" indent="1828800" algn="r" defTabSz="825500" latinLnBrk="0">
        <a:lnSpc>
          <a:spcPct val="100000"/>
        </a:lnSpc>
        <a:spcBef>
          <a:spcPts val="0"/>
        </a:spcBef>
        <a:spcAft>
          <a:spcPts val="0"/>
        </a:spcAft>
        <a:buClrTx/>
        <a:buSzTx/>
        <a:buFontTx/>
        <a:buNone/>
        <a:tabLst/>
        <a:defRPr sz="2500" b="0" i="0" u="none" strike="noStrike" cap="none" spc="0" baseline="0">
          <a:solidFill>
            <a:schemeClr val="tx1"/>
          </a:solidFill>
          <a:uFillTx/>
          <a:latin typeface="+mn-lt"/>
          <a:ea typeface="+mn-ea"/>
          <a:cs typeface="+mn-cs"/>
          <a:sym typeface="DIN Alternate Bold"/>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7.jpe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7.jpeg"/><Relationship Id="rId1" Type="http://schemas.openxmlformats.org/officeDocument/2006/relationships/slideLayout" Target="../slideLayouts/slideLayout9.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2" Type="http://schemas.openxmlformats.org/officeDocument/2006/relationships/hyperlink" Target="https://www.nata.org/blog/jordan-grantham/understanding-implicit-bias-health-care" TargetMode="Externa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9.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jpeg"/><Relationship Id="rId1" Type="http://schemas.openxmlformats.org/officeDocument/2006/relationships/slideLayout" Target="../slideLayouts/slideLayout5.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7.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srcRect/>
          <a:tile tx="0" ty="0" sx="100000" sy="100000" flip="none" algn="tl"/>
        </a:blipFill>
        <a:effectLst/>
      </p:bgPr>
    </p:bg>
    <p:spTree>
      <p:nvGrpSpPr>
        <p:cNvPr id="1" name=""/>
        <p:cNvGrpSpPr/>
        <p:nvPr/>
      </p:nvGrpSpPr>
      <p:grpSpPr>
        <a:xfrm>
          <a:off x="0" y="0"/>
          <a:ext cx="0" cy="0"/>
          <a:chOff x="0" y="0"/>
          <a:chExt cx="0" cy="0"/>
        </a:xfrm>
      </p:grpSpPr>
      <p:pic>
        <p:nvPicPr>
          <p:cNvPr id="128" name="Image" descr="Image"/>
          <p:cNvPicPr>
            <a:picLocks noChangeAspect="1"/>
          </p:cNvPicPr>
          <p:nvPr/>
        </p:nvPicPr>
        <p:blipFill>
          <a:blip r:embed="rId3"/>
          <a:srcRect l="13035" t="820" r="13309" b="729"/>
          <a:stretch>
            <a:fillRect/>
          </a:stretch>
        </p:blipFill>
        <p:spPr>
          <a:xfrm>
            <a:off x="-191" y="-9438365"/>
            <a:ext cx="24384191" cy="32592731"/>
          </a:xfrm>
          <a:prstGeom prst="rect">
            <a:avLst/>
          </a:prstGeom>
          <a:ln w="12700">
            <a:miter lim="400000"/>
          </a:ln>
        </p:spPr>
      </p:pic>
      <p:sp>
        <p:nvSpPr>
          <p:cNvPr id="129" name="Line"/>
          <p:cNvSpPr/>
          <p:nvPr/>
        </p:nvSpPr>
        <p:spPr>
          <a:xfrm>
            <a:off x="1016000" y="7874000"/>
            <a:ext cx="22351997" cy="6"/>
          </a:xfrm>
          <a:prstGeom prst="line">
            <a:avLst/>
          </a:prstGeom>
          <a:ln w="38100" cap="rnd">
            <a:solidFill>
              <a:srgbClr val="747676"/>
            </a:solidFill>
            <a:custDash>
              <a:ds d="100000" sp="200000"/>
            </a:custDash>
          </a:ln>
        </p:spPr>
        <p:txBody>
          <a:bodyPr lIns="50800" tIns="50800" rIns="50800" bIns="50800" anchor="ctr"/>
          <a:lstStyle/>
          <a:p>
            <a:pPr defTabSz="457200">
              <a:spcBef>
                <a:spcPts val="0"/>
              </a:spcBef>
              <a:defRPr sz="1200" i="0" spc="0">
                <a:solidFill>
                  <a:srgbClr val="000000"/>
                </a:solidFill>
                <a:latin typeface="Helvetica"/>
                <a:ea typeface="Helvetica"/>
                <a:cs typeface="Helvetica"/>
                <a:sym typeface="Helvetica"/>
              </a:defRPr>
            </a:pPr>
            <a:endParaRPr/>
          </a:p>
        </p:txBody>
      </p:sp>
      <p:sp>
        <p:nvSpPr>
          <p:cNvPr id="130" name="“I don’t have any bias’, I treat all my athlete’s the same!”…"/>
          <p:cNvSpPr txBox="1">
            <a:spLocks noGrp="1"/>
          </p:cNvSpPr>
          <p:nvPr>
            <p:ph type="subTitle" sz="half" idx="1"/>
          </p:nvPr>
        </p:nvSpPr>
        <p:spPr>
          <a:xfrm>
            <a:off x="1016000" y="7637274"/>
            <a:ext cx="22352000" cy="4752723"/>
          </a:xfrm>
          <a:prstGeom prst="rect">
            <a:avLst/>
          </a:prstGeom>
          <a:blipFill>
            <a:blip r:embed="rId4"/>
          </a:blipFill>
          <a:ln w="101600" cap="rnd"/>
        </p:spPr>
        <p:txBody>
          <a:bodyPr anchor="ctr">
            <a:noAutofit/>
          </a:bodyPr>
          <a:lstStyle/>
          <a:p>
            <a:pPr>
              <a:lnSpc>
                <a:spcPct val="100000"/>
              </a:lnSpc>
              <a:spcBef>
                <a:spcPts val="3300"/>
              </a:spcBef>
              <a:defRPr sz="7500" i="0" cap="all">
                <a:gradFill flip="none" rotWithShape="1">
                  <a:gsLst>
                    <a:gs pos="0">
                      <a:srgbClr val="FFFFFF"/>
                    </a:gs>
                    <a:gs pos="100000">
                      <a:srgbClr val="CBCBCB"/>
                    </a:gs>
                  </a:gsLst>
                  <a:lin ang="5400000" scaled="0"/>
                </a:gradFill>
                <a:latin typeface="+mn-lt"/>
                <a:ea typeface="+mn-ea"/>
                <a:cs typeface="+mn-cs"/>
                <a:sym typeface="DIN Condensed Bold"/>
              </a:defRPr>
            </a:pPr>
            <a:endParaRPr/>
          </a:p>
          <a:p>
            <a:pPr>
              <a:lnSpc>
                <a:spcPct val="100000"/>
              </a:lnSpc>
              <a:spcBef>
                <a:spcPts val="3300"/>
              </a:spcBef>
              <a:defRPr sz="8500" i="0" cap="all">
                <a:gradFill flip="none" rotWithShape="1">
                  <a:gsLst>
                    <a:gs pos="0">
                      <a:srgbClr val="FFFFFF"/>
                    </a:gs>
                    <a:gs pos="100000">
                      <a:srgbClr val="CBCBCB"/>
                    </a:gs>
                  </a:gsLst>
                  <a:lin ang="5400000" scaled="0"/>
                </a:gradFill>
                <a:latin typeface="+mn-lt"/>
                <a:ea typeface="+mn-ea"/>
                <a:cs typeface="+mn-cs"/>
                <a:sym typeface="DIN Condensed Bold"/>
              </a:defRPr>
            </a:pPr>
            <a:r>
              <a:t>“I don’t have any bias’, I treat all my athlete’s the same!”</a:t>
            </a:r>
          </a:p>
          <a:p>
            <a:pPr>
              <a:lnSpc>
                <a:spcPct val="100000"/>
              </a:lnSpc>
              <a:spcBef>
                <a:spcPts val="3300"/>
              </a:spcBef>
              <a:defRPr sz="7500" i="0" cap="all">
                <a:gradFill flip="none" rotWithShape="1">
                  <a:gsLst>
                    <a:gs pos="0">
                      <a:srgbClr val="FFFFFF"/>
                    </a:gs>
                    <a:gs pos="100000">
                      <a:srgbClr val="CBCBCB"/>
                    </a:gs>
                  </a:gsLst>
                  <a:lin ang="5400000" scaled="0"/>
                </a:gradFill>
                <a:latin typeface="+mn-lt"/>
                <a:ea typeface="+mn-ea"/>
                <a:cs typeface="+mn-cs"/>
                <a:sym typeface="DIN Condensed Bold"/>
              </a:defRPr>
            </a:pPr>
            <a:r>
              <a:t>Sara Horne</a:t>
            </a:r>
          </a:p>
          <a:p>
            <a:pPr>
              <a:lnSpc>
                <a:spcPct val="100000"/>
              </a:lnSpc>
              <a:spcBef>
                <a:spcPts val="3300"/>
              </a:spcBef>
              <a:defRPr sz="7500" i="0" cap="all">
                <a:solidFill>
                  <a:srgbClr val="CBCBCB"/>
                </a:solidFill>
                <a:latin typeface="+mn-lt"/>
                <a:ea typeface="+mn-ea"/>
                <a:cs typeface="+mn-cs"/>
                <a:sym typeface="DIN Condensed Bold"/>
              </a:defRPr>
            </a:pPr>
            <a:r>
              <a:t> </a:t>
            </a:r>
          </a:p>
        </p:txBody>
      </p:sp>
      <p:sp>
        <p:nvSpPr>
          <p:cNvPr id="131" name="Addressing Implicit Bias and Micro-aggressions"/>
          <p:cNvSpPr txBox="1">
            <a:spLocks noGrp="1"/>
          </p:cNvSpPr>
          <p:nvPr>
            <p:ph type="ctrTitle"/>
          </p:nvPr>
        </p:nvSpPr>
        <p:spPr>
          <a:xfrm>
            <a:off x="1016000" y="164630"/>
            <a:ext cx="22326600" cy="7591007"/>
          </a:xfrm>
          <a:prstGeom prst="rect">
            <a:avLst/>
          </a:prstGeom>
          <a:blipFill>
            <a:blip r:embed="rId5"/>
          </a:blipFill>
          <a:ln w="9525">
            <a:round/>
          </a:ln>
        </p:spPr>
        <p:txBody>
          <a:bodyPr anchor="ctr"/>
          <a:lstStyle>
            <a:lvl1pPr>
              <a:defRPr>
                <a:gradFill flip="none" rotWithShape="1">
                  <a:gsLst>
                    <a:gs pos="0">
                      <a:srgbClr val="FFFFFF"/>
                    </a:gs>
                    <a:gs pos="100000">
                      <a:srgbClr val="CBCBCB"/>
                    </a:gs>
                  </a:gsLst>
                  <a:lin ang="5400000" scaled="0"/>
                </a:gradFill>
              </a:defRPr>
            </a:lvl1pPr>
          </a:lstStyle>
          <a:p>
            <a:r>
              <a:t>Addressing Implicit Bias and Micro-aggressions </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3E7B7"/>
        </a:solidFill>
        <a:effectLst/>
      </p:bgPr>
    </p:bg>
    <p:spTree>
      <p:nvGrpSpPr>
        <p:cNvPr id="1" name=""/>
        <p:cNvGrpSpPr/>
        <p:nvPr/>
      </p:nvGrpSpPr>
      <p:grpSpPr>
        <a:xfrm>
          <a:off x="0" y="0"/>
          <a:ext cx="0" cy="0"/>
          <a:chOff x="0" y="0"/>
          <a:chExt cx="0" cy="0"/>
        </a:xfrm>
      </p:grpSpPr>
      <p:pic>
        <p:nvPicPr>
          <p:cNvPr id="190" name="Image" descr="Image"/>
          <p:cNvPicPr>
            <a:picLocks noGrp="1"/>
          </p:cNvPicPr>
          <p:nvPr>
            <p:ph type="pic" idx="22"/>
          </p:nvPr>
        </p:nvPicPr>
        <p:blipFill>
          <a:blip r:embed="rId2"/>
          <a:srcRect t="26712" r="12568" b="13856"/>
          <a:stretch>
            <a:fillRect/>
          </a:stretch>
        </p:blipFill>
        <p:spPr>
          <a:xfrm>
            <a:off x="16249332" y="-18208"/>
            <a:ext cx="8363612" cy="13752434"/>
          </a:xfrm>
          <a:prstGeom prst="rect">
            <a:avLst/>
          </a:prstGeom>
        </p:spPr>
      </p:pic>
      <p:sp>
        <p:nvSpPr>
          <p:cNvPr id="191" name="Avoiding  MicroAggressions"/>
          <p:cNvSpPr txBox="1">
            <a:spLocks noGrp="1"/>
          </p:cNvSpPr>
          <p:nvPr>
            <p:ph type="body" sz="quarter" idx="1"/>
          </p:nvPr>
        </p:nvSpPr>
        <p:spPr>
          <a:xfrm>
            <a:off x="188323" y="337137"/>
            <a:ext cx="15625353" cy="2313617"/>
          </a:xfrm>
          <a:prstGeom prst="rect">
            <a:avLst/>
          </a:prstGeom>
        </p:spPr>
        <p:txBody>
          <a:bodyPr anchor="ctr">
            <a:normAutofit/>
          </a:bodyPr>
          <a:lstStyle/>
          <a:p>
            <a:pPr algn="ctr" defTabSz="610870">
              <a:lnSpc>
                <a:spcPct val="80000"/>
              </a:lnSpc>
              <a:spcBef>
                <a:spcPts val="0"/>
              </a:spcBef>
              <a:defRPr sz="12654" i="0" cap="all" spc="0">
                <a:latin typeface="+mn-lt"/>
                <a:ea typeface="+mn-ea"/>
                <a:cs typeface="+mn-cs"/>
                <a:sym typeface="DIN Condensed Bold"/>
              </a:defRPr>
            </a:pPr>
            <a:r>
              <a:rPr sz="12000" dirty="0">
                <a:solidFill>
                  <a:schemeClr val="accent5">
                    <a:lumOff val="-12830"/>
                  </a:schemeClr>
                </a:solidFill>
              </a:rPr>
              <a:t>Avoiding</a:t>
            </a:r>
            <a:r>
              <a:rPr sz="12000" dirty="0"/>
              <a:t>  </a:t>
            </a:r>
            <a:r>
              <a:rPr sz="12000" dirty="0" err="1">
                <a:solidFill>
                  <a:srgbClr val="FFFFFF"/>
                </a:solidFill>
              </a:rPr>
              <a:t>MicroAggressions</a:t>
            </a:r>
            <a:endParaRPr sz="12000" dirty="0">
              <a:solidFill>
                <a:srgbClr val="FFFFFF"/>
              </a:solidFill>
            </a:endParaRPr>
          </a:p>
        </p:txBody>
      </p:sp>
      <p:sp>
        <p:nvSpPr>
          <p:cNvPr id="192" name="Be open to realize that they occur and be willing to learn what they are, when/where they can happen, and how they can impact the patient.…"/>
          <p:cNvSpPr txBox="1"/>
          <p:nvPr/>
        </p:nvSpPr>
        <p:spPr>
          <a:xfrm>
            <a:off x="152164" y="2667223"/>
            <a:ext cx="15892070" cy="1079177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p>
            <a:pPr marL="564444" indent="-564444">
              <a:buSzPct val="75000"/>
              <a:buFont typeface="Zapf Dingbats"/>
              <a:buChar char="➤"/>
              <a:defRPr sz="3500" b="1" i="0" spc="35">
                <a:solidFill>
                  <a:schemeClr val="accent6">
                    <a:hueOff val="268947"/>
                    <a:satOff val="-2541"/>
                    <a:lumOff val="-27730"/>
                  </a:schemeClr>
                </a:solidFill>
              </a:defRPr>
            </a:pPr>
            <a:r>
              <a:t>Be open to realize that they occur and be willing to learn what they are, when/where they can happen, and how they can impact the patient. </a:t>
            </a:r>
          </a:p>
          <a:p>
            <a:pPr marL="564444" indent="-564444">
              <a:buSzPct val="75000"/>
              <a:buFont typeface="Zapf Dingbats"/>
              <a:buChar char="➤"/>
              <a:defRPr sz="3500" b="1" i="0" spc="35">
                <a:solidFill>
                  <a:schemeClr val="accent6">
                    <a:hueOff val="268947"/>
                    <a:satOff val="-2541"/>
                    <a:lumOff val="-27730"/>
                  </a:schemeClr>
                </a:solidFill>
              </a:defRPr>
            </a:pPr>
            <a:r>
              <a:t>The most uncomfortable part about the process is recognizing that we all have impact biases, or prejudices </a:t>
            </a:r>
          </a:p>
          <a:p>
            <a:pPr marL="1834444" lvl="2" indent="-564444">
              <a:buSzPct val="75000"/>
              <a:buFont typeface="Zapf Dingbats"/>
              <a:buChar char="➤"/>
              <a:defRPr sz="3200" b="1" i="0" spc="32">
                <a:solidFill>
                  <a:schemeClr val="accent5">
                    <a:lumOff val="-12830"/>
                  </a:schemeClr>
                </a:solidFill>
              </a:defRPr>
            </a:pPr>
            <a:r>
              <a:t>Don’t be hesitant to recognize these biases and confront them. </a:t>
            </a:r>
          </a:p>
          <a:p>
            <a:pPr marL="564444" indent="-564444">
              <a:buSzPct val="75000"/>
              <a:buFont typeface="Zapf Dingbats"/>
              <a:buChar char="➤"/>
              <a:defRPr sz="3500" b="1" i="0" spc="35">
                <a:solidFill>
                  <a:schemeClr val="accent6">
                    <a:hueOff val="268947"/>
                    <a:satOff val="-2541"/>
                    <a:lumOff val="-27730"/>
                  </a:schemeClr>
                </a:solidFill>
              </a:defRPr>
            </a:pPr>
            <a:r>
              <a:t>Hold anti-racism training at your facility </a:t>
            </a:r>
          </a:p>
          <a:p>
            <a:pPr marL="1834444" lvl="2" indent="-564444">
              <a:buSzPct val="75000"/>
              <a:buFont typeface="Zapf Dingbats"/>
              <a:buChar char="➤"/>
              <a:defRPr sz="3200" b="1" i="0" spc="32">
                <a:solidFill>
                  <a:schemeClr val="accent5">
                    <a:lumOff val="-12830"/>
                  </a:schemeClr>
                </a:solidFill>
              </a:defRPr>
            </a:pPr>
            <a:r>
              <a:t>Address levels of individual/institutional issues can help shape health care workers </a:t>
            </a:r>
          </a:p>
          <a:p>
            <a:pPr marL="564444" indent="-564444">
              <a:buSzPct val="75000"/>
              <a:buFont typeface="Zapf Dingbats"/>
              <a:buChar char="➤"/>
              <a:defRPr sz="3500" b="1" i="0" spc="35">
                <a:solidFill>
                  <a:schemeClr val="accent6">
                    <a:hueOff val="268947"/>
                    <a:satOff val="-2541"/>
                    <a:lumOff val="-27730"/>
                  </a:schemeClr>
                </a:solidFill>
              </a:defRPr>
            </a:pPr>
            <a:r>
              <a:t>Establish a white ally to serve as a support system </a:t>
            </a:r>
          </a:p>
          <a:p>
            <a:pPr marL="2469444" lvl="3" indent="-564444">
              <a:buSzPct val="75000"/>
              <a:buFont typeface="Zapf Dingbats"/>
              <a:buChar char="➤"/>
              <a:defRPr sz="3200" b="1" i="0" spc="32">
                <a:solidFill>
                  <a:schemeClr val="accent5">
                    <a:lumOff val="-12830"/>
                  </a:schemeClr>
                </a:solidFill>
              </a:defRPr>
            </a:pPr>
            <a:r>
              <a:t>Important to be vocal and active </a:t>
            </a:r>
          </a:p>
          <a:p>
            <a:pPr marL="2469444" lvl="3" indent="-564444">
              <a:buClr>
                <a:schemeClr val="accent5">
                  <a:lumOff val="-12830"/>
                </a:schemeClr>
              </a:buClr>
              <a:buSzPct val="75000"/>
              <a:buFont typeface="Zapf Dingbats"/>
              <a:buChar char="➤"/>
              <a:defRPr sz="3200" b="1" i="0" spc="32">
                <a:solidFill>
                  <a:schemeClr val="accent5">
                    <a:lumOff val="-12830"/>
                  </a:schemeClr>
                </a:solidFill>
              </a:defRPr>
            </a:pPr>
            <a:r>
              <a:t>Typically in a position of leadership and/or authority </a:t>
            </a:r>
          </a:p>
          <a:p>
            <a:pPr marL="2406728" lvl="3" indent="-501728">
              <a:buSzPct val="75000"/>
              <a:buFont typeface="Zapf Dingbats"/>
              <a:buChar char="➤"/>
              <a:defRPr sz="3600" b="1" i="0" spc="36">
                <a:solidFill>
                  <a:schemeClr val="accent5">
                    <a:lumOff val="-12830"/>
                  </a:schemeClr>
                </a:solidFill>
              </a:defRPr>
            </a:pPr>
            <a:r>
              <a:rPr sz="3200" spc="32"/>
              <a:t>Can be pivotal in decision-making to have systematic change within the institution </a:t>
            </a:r>
          </a:p>
        </p:txBody>
      </p:sp>
      <p:pic>
        <p:nvPicPr>
          <p:cNvPr id="193" name="Line Line" descr="Line Line"/>
          <p:cNvPicPr>
            <a:picLocks/>
          </p:cNvPicPr>
          <p:nvPr/>
        </p:nvPicPr>
        <p:blipFill>
          <a:blip r:embed="rId3"/>
          <a:stretch>
            <a:fillRect/>
          </a:stretch>
        </p:blipFill>
        <p:spPr>
          <a:xfrm rot="21600000">
            <a:off x="54963" y="2721117"/>
            <a:ext cx="15892071" cy="21590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fade thruBlk="1"/>
      </p:transition>
    </mc:Choice>
    <mc:Fallback xmlns="" xmlns:m="http://schemas.openxmlformats.org/officeDocument/2006/math" xmlns:a14="http://schemas.microsoft.com/office/drawing/2010/main">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3E7B7"/>
        </a:solidFill>
        <a:effectLst/>
      </p:bgPr>
    </p:bg>
    <p:spTree>
      <p:nvGrpSpPr>
        <p:cNvPr id="1" name=""/>
        <p:cNvGrpSpPr/>
        <p:nvPr/>
      </p:nvGrpSpPr>
      <p:grpSpPr>
        <a:xfrm>
          <a:off x="0" y="0"/>
          <a:ext cx="0" cy="0"/>
          <a:chOff x="0" y="0"/>
          <a:chExt cx="0" cy="0"/>
        </a:xfrm>
      </p:grpSpPr>
      <p:pic>
        <p:nvPicPr>
          <p:cNvPr id="196" name="Image" descr="Image"/>
          <p:cNvPicPr>
            <a:picLocks noGrp="1"/>
          </p:cNvPicPr>
          <p:nvPr>
            <p:ph type="pic" idx="22"/>
          </p:nvPr>
        </p:nvPicPr>
        <p:blipFill>
          <a:blip r:embed="rId2"/>
          <a:srcRect t="26712" r="12568" b="13856"/>
          <a:stretch>
            <a:fillRect/>
          </a:stretch>
        </p:blipFill>
        <p:spPr>
          <a:xfrm>
            <a:off x="2962" y="-2963"/>
            <a:ext cx="10739805" cy="13721746"/>
          </a:xfrm>
          <a:prstGeom prst="rect">
            <a:avLst/>
          </a:prstGeom>
        </p:spPr>
      </p:pic>
      <p:sp>
        <p:nvSpPr>
          <p:cNvPr id="197" name="We are advocates."/>
          <p:cNvSpPr txBox="1">
            <a:spLocks noGrp="1"/>
          </p:cNvSpPr>
          <p:nvPr>
            <p:ph type="body" sz="quarter" idx="1"/>
          </p:nvPr>
        </p:nvSpPr>
        <p:spPr>
          <a:xfrm>
            <a:off x="10993287" y="284768"/>
            <a:ext cx="13118585" cy="2160793"/>
          </a:xfrm>
          <a:prstGeom prst="rect">
            <a:avLst/>
          </a:prstGeom>
        </p:spPr>
        <p:txBody>
          <a:bodyPr anchor="ctr">
            <a:normAutofit fontScale="77500" lnSpcReduction="20000"/>
          </a:bodyPr>
          <a:lstStyle/>
          <a:p>
            <a:pPr algn="r" defTabSz="775969">
              <a:lnSpc>
                <a:spcPct val="80000"/>
              </a:lnSpc>
              <a:spcBef>
                <a:spcPts val="0"/>
              </a:spcBef>
              <a:defRPr sz="16074" i="0" cap="all" spc="0">
                <a:solidFill>
                  <a:schemeClr val="accent5">
                    <a:lumOff val="-12830"/>
                  </a:schemeClr>
                </a:solidFill>
                <a:latin typeface="+mn-lt"/>
                <a:ea typeface="+mn-ea"/>
                <a:cs typeface="+mn-cs"/>
                <a:sym typeface="DIN Condensed Bold"/>
              </a:defRPr>
            </a:pPr>
            <a:r>
              <a:rPr dirty="0"/>
              <a:t>We are </a:t>
            </a:r>
            <a:r>
              <a:rPr sz="13400" dirty="0">
                <a:solidFill>
                  <a:srgbClr val="FFFFFF"/>
                </a:solidFill>
              </a:rPr>
              <a:t>advocates</a:t>
            </a:r>
            <a:r>
              <a:rPr dirty="0"/>
              <a:t>.</a:t>
            </a:r>
          </a:p>
        </p:txBody>
      </p:sp>
      <p:pic>
        <p:nvPicPr>
          <p:cNvPr id="198" name="how-to-be-an-ally-handout.pdf" descr="how-to-be-an-ally-handout.pdf"/>
          <p:cNvPicPr>
            <a:picLocks/>
          </p:cNvPicPr>
          <p:nvPr/>
        </p:nvPicPr>
        <p:blipFill>
          <a:blip r:embed="rId3"/>
          <a:stretch>
            <a:fillRect/>
          </a:stretch>
        </p:blipFill>
        <p:spPr>
          <a:xfrm>
            <a:off x="216825" y="227174"/>
            <a:ext cx="10209230" cy="13113168"/>
          </a:xfrm>
          <a:prstGeom prst="rect">
            <a:avLst/>
          </a:prstGeom>
          <a:ln w="12700">
            <a:miter lim="400000"/>
          </a:ln>
        </p:spPr>
      </p:pic>
      <p:pic>
        <p:nvPicPr>
          <p:cNvPr id="199" name="Line Line" descr="Line Line"/>
          <p:cNvPicPr>
            <a:picLocks/>
          </p:cNvPicPr>
          <p:nvPr/>
        </p:nvPicPr>
        <p:blipFill>
          <a:blip r:embed="rId4"/>
          <a:stretch>
            <a:fillRect/>
          </a:stretch>
        </p:blipFill>
        <p:spPr>
          <a:xfrm rot="21600000">
            <a:off x="10814188" y="2127396"/>
            <a:ext cx="13568907" cy="215904"/>
          </a:xfrm>
          <a:prstGeom prst="rect">
            <a:avLst/>
          </a:prstGeom>
        </p:spPr>
      </p:pic>
      <p:sp>
        <p:nvSpPr>
          <p:cNvPr id="201" name="It is important to be aware and recognize your role as an advocate for these patients…"/>
          <p:cNvSpPr txBox="1"/>
          <p:nvPr/>
        </p:nvSpPr>
        <p:spPr>
          <a:xfrm>
            <a:off x="10994794" y="2501003"/>
            <a:ext cx="13207694" cy="1078975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p>
            <a:pPr marL="987777" indent="-987777">
              <a:buSzPct val="75000"/>
              <a:buFont typeface="Zapf Dingbats"/>
              <a:buChar char="➤"/>
              <a:defRPr sz="3800" b="1" i="0" spc="0">
                <a:solidFill>
                  <a:schemeClr val="accent6">
                    <a:hueOff val="268947"/>
                    <a:satOff val="-2541"/>
                    <a:lumOff val="-27730"/>
                  </a:schemeClr>
                </a:solidFill>
              </a:defRPr>
            </a:pPr>
            <a:r>
              <a:t>It is important to be aware and recognize your role as an advocate for these patients </a:t>
            </a:r>
          </a:p>
          <a:p>
            <a:pPr marL="987777" indent="-987777">
              <a:buSzPct val="75000"/>
              <a:buFont typeface="Zapf Dingbats"/>
              <a:buChar char="➤"/>
              <a:defRPr sz="3800" b="1" i="0" spc="0">
                <a:solidFill>
                  <a:schemeClr val="accent6">
                    <a:hueOff val="268947"/>
                    <a:satOff val="-2541"/>
                    <a:lumOff val="-27730"/>
                  </a:schemeClr>
                </a:solidFill>
              </a:defRPr>
            </a:pPr>
            <a:r>
              <a:t>Acknowledge resources for patients </a:t>
            </a:r>
          </a:p>
          <a:p>
            <a:pPr marL="2892777" lvl="3" indent="-987777">
              <a:buSzPct val="75000"/>
              <a:buFont typeface="Zapf Dingbats"/>
              <a:buChar char="➤"/>
              <a:defRPr sz="3500" b="1" i="0" spc="0">
                <a:solidFill>
                  <a:schemeClr val="accent5">
                    <a:lumOff val="-12830"/>
                  </a:schemeClr>
                </a:solidFill>
              </a:defRPr>
            </a:pPr>
            <a:r>
              <a:t>School counselor or mental health center </a:t>
            </a:r>
          </a:p>
          <a:p>
            <a:pPr marL="987777" indent="-987777">
              <a:buSzPct val="75000"/>
              <a:buFont typeface="Zapf Dingbats"/>
              <a:buChar char="➤"/>
              <a:defRPr sz="3800" b="1" i="0" spc="0">
                <a:solidFill>
                  <a:schemeClr val="accent6">
                    <a:hueOff val="268947"/>
                    <a:satOff val="-2541"/>
                    <a:lumOff val="-27730"/>
                  </a:schemeClr>
                </a:solidFill>
              </a:defRPr>
            </a:pPr>
            <a:r>
              <a:t>Helps to improve ability to continue treating patients after the experience occurs. </a:t>
            </a:r>
          </a:p>
          <a:p>
            <a:pPr marL="987777" indent="-987777">
              <a:buSzPct val="75000"/>
              <a:buFont typeface="Zapf Dingbats"/>
              <a:buChar char="➤"/>
              <a:defRPr sz="3800" b="1" i="0" spc="0">
                <a:solidFill>
                  <a:schemeClr val="accent6">
                    <a:hueOff val="268947"/>
                    <a:satOff val="-2541"/>
                    <a:lumOff val="-27730"/>
                  </a:schemeClr>
                </a:solidFill>
              </a:defRPr>
            </a:pPr>
            <a:r>
              <a:t>Be aware of the impact that color, gender, and cultural backgrounds has on a patients care </a:t>
            </a:r>
          </a:p>
          <a:p>
            <a:pPr marL="987777" indent="-987777">
              <a:buSzPct val="75000"/>
              <a:buFont typeface="Zapf Dingbats"/>
              <a:buChar char="➤"/>
              <a:defRPr sz="3800" b="1" i="0" spc="0">
                <a:solidFill>
                  <a:schemeClr val="accent6">
                    <a:hueOff val="268947"/>
                    <a:satOff val="-2541"/>
                    <a:lumOff val="-27730"/>
                  </a:schemeClr>
                </a:solidFill>
              </a:defRPr>
            </a:pPr>
            <a:r>
              <a:t>Raise awareness</a:t>
            </a:r>
          </a:p>
          <a:p>
            <a:pPr marL="987777" indent="-987777">
              <a:buSzPct val="75000"/>
              <a:buFont typeface="Zapf Dingbats"/>
              <a:buChar char="➤"/>
              <a:defRPr sz="3800" b="1" i="0" spc="0">
                <a:solidFill>
                  <a:schemeClr val="accent6">
                    <a:hueOff val="268947"/>
                    <a:satOff val="-2541"/>
                    <a:lumOff val="-27730"/>
                  </a:schemeClr>
                </a:solidFill>
              </a:defRPr>
            </a:pPr>
            <a:r>
              <a:t>Voice concerns </a:t>
            </a:r>
          </a:p>
          <a:p>
            <a:pPr marL="987777" indent="-987777">
              <a:buSzPct val="75000"/>
              <a:buFont typeface="Zapf Dingbats"/>
              <a:buChar char="➤"/>
              <a:defRPr sz="3800" b="1" i="0" spc="0">
                <a:solidFill>
                  <a:schemeClr val="accent6">
                    <a:hueOff val="268947"/>
                    <a:satOff val="-2541"/>
                    <a:lumOff val="-27730"/>
                  </a:schemeClr>
                </a:solidFill>
              </a:defRPr>
            </a:pPr>
            <a:r>
              <a:t>Constructively confront microaggressions </a:t>
            </a:r>
          </a:p>
          <a:p>
            <a:pPr marL="987777" indent="-987777">
              <a:buSzPct val="75000"/>
              <a:buFont typeface="Zapf Dingbats"/>
              <a:buChar char="➤"/>
              <a:defRPr sz="3800" b="1" i="0" spc="0">
                <a:solidFill>
                  <a:schemeClr val="accent6">
                    <a:hueOff val="268947"/>
                    <a:satOff val="-2541"/>
                    <a:lumOff val="-27730"/>
                  </a:schemeClr>
                </a:solidFill>
              </a:defRPr>
            </a:pPr>
            <a:r>
              <a:t>Continue education in culturally competent care and behavior </a:t>
            </a:r>
          </a:p>
        </p:txBody>
      </p:sp>
    </p:spTree>
  </p:cSld>
  <p:clrMapOvr>
    <a:masterClrMapping/>
  </p:clrMapOvr>
  <mc:AlternateContent xmlns:mc="http://schemas.openxmlformats.org/markup-compatibility/2006" xmlns:p14="http://schemas.microsoft.com/office/powerpoint/2010/main">
    <mc:Choice Requires="p14">
      <p:transition spd="slow">
        <p:checker/>
      </p:transition>
    </mc:Choice>
    <mc:Fallback xmlns="" xmlns:m="http://schemas.openxmlformats.org/officeDocument/2006/math" xmlns:a14="http://schemas.microsoft.com/office/drawing/2010/main">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1">
            <a:hueOff val="-522454"/>
            <a:satOff val="1153"/>
            <a:lumOff val="13444"/>
          </a:schemeClr>
        </a:solidFill>
        <a:effectLst/>
      </p:bgPr>
    </p:bg>
    <p:spTree>
      <p:nvGrpSpPr>
        <p:cNvPr id="1" name=""/>
        <p:cNvGrpSpPr/>
        <p:nvPr/>
      </p:nvGrpSpPr>
      <p:grpSpPr>
        <a:xfrm>
          <a:off x="0" y="0"/>
          <a:ext cx="0" cy="0"/>
          <a:chOff x="0" y="0"/>
          <a:chExt cx="0" cy="0"/>
        </a:xfrm>
      </p:grpSpPr>
      <p:sp>
        <p:nvSpPr>
          <p:cNvPr id="203" name="Line"/>
          <p:cNvSpPr/>
          <p:nvPr/>
        </p:nvSpPr>
        <p:spPr>
          <a:xfrm>
            <a:off x="1016000" y="2222500"/>
            <a:ext cx="22352000" cy="5"/>
          </a:xfrm>
          <a:prstGeom prst="line">
            <a:avLst/>
          </a:prstGeom>
          <a:ln w="127000" cap="rnd">
            <a:solidFill>
              <a:srgbClr val="747676"/>
            </a:solidFill>
            <a:custDash>
              <a:ds d="100000" sp="200000"/>
            </a:custDash>
          </a:ln>
        </p:spPr>
        <p:txBody>
          <a:bodyPr lIns="50800" tIns="50800" rIns="50800" bIns="50800" anchor="ctr"/>
          <a:lstStyle/>
          <a:p>
            <a:pPr defTabSz="457200">
              <a:spcBef>
                <a:spcPts val="0"/>
              </a:spcBef>
              <a:defRPr sz="1200" i="0" spc="0">
                <a:solidFill>
                  <a:srgbClr val="000000"/>
                </a:solidFill>
                <a:latin typeface="Helvetica"/>
                <a:ea typeface="Helvetica"/>
                <a:cs typeface="Helvetica"/>
                <a:sym typeface="Helvetica"/>
              </a:defRPr>
            </a:pPr>
            <a:endParaRPr/>
          </a:p>
        </p:txBody>
      </p:sp>
      <p:sp>
        <p:nvSpPr>
          <p:cNvPr id="204" name="Resources"/>
          <p:cNvSpPr txBox="1">
            <a:spLocks noGrp="1"/>
          </p:cNvSpPr>
          <p:nvPr>
            <p:ph type="title"/>
          </p:nvPr>
        </p:nvSpPr>
        <p:spPr>
          <a:xfrm>
            <a:off x="1016000" y="364018"/>
            <a:ext cx="22352000" cy="1667982"/>
          </a:xfrm>
          <a:prstGeom prst="rect">
            <a:avLst/>
          </a:prstGeom>
        </p:spPr>
        <p:txBody>
          <a:bodyPr anchor="ctr">
            <a:noAutofit/>
          </a:bodyPr>
          <a:lstStyle>
            <a:lvl1pPr algn="ctr">
              <a:defRPr sz="10600">
                <a:solidFill>
                  <a:srgbClr val="FFFFFF"/>
                </a:solidFill>
              </a:defRPr>
            </a:lvl1pPr>
          </a:lstStyle>
          <a:p>
            <a:r>
              <a:t>Resources </a:t>
            </a:r>
          </a:p>
        </p:txBody>
      </p:sp>
      <p:sp>
        <p:nvSpPr>
          <p:cNvPr id="205" name="News Magazine of NATA - November 2020 “The Human Side of Health Care”…"/>
          <p:cNvSpPr txBox="1">
            <a:spLocks noGrp="1"/>
          </p:cNvSpPr>
          <p:nvPr>
            <p:ph type="body" idx="1"/>
          </p:nvPr>
        </p:nvSpPr>
        <p:spPr>
          <a:xfrm>
            <a:off x="1016000" y="3107266"/>
            <a:ext cx="22352000" cy="9592734"/>
          </a:xfrm>
          <a:prstGeom prst="rect">
            <a:avLst/>
          </a:prstGeom>
        </p:spPr>
        <p:txBody>
          <a:bodyPr/>
          <a:lstStyle/>
          <a:p>
            <a:pPr>
              <a:spcBef>
                <a:spcPts val="2000"/>
              </a:spcBef>
              <a:defRPr sz="4000">
                <a:solidFill>
                  <a:srgbClr val="FFFFFF"/>
                </a:solidFill>
              </a:defRPr>
            </a:pPr>
            <a:r>
              <a:t>News Magazine of NATA - November 2020 “The Human Side of Health Care” </a:t>
            </a:r>
          </a:p>
          <a:p>
            <a:pPr lvl="3">
              <a:spcBef>
                <a:spcPts val="2000"/>
              </a:spcBef>
              <a:defRPr sz="4000">
                <a:solidFill>
                  <a:srgbClr val="FFFFFF"/>
                </a:solidFill>
              </a:defRPr>
            </a:pPr>
            <a:r>
              <a:rPr i="1"/>
              <a:t>“Small But Mighty”</a:t>
            </a:r>
            <a:r>
              <a:t> by Claire Higgins </a:t>
            </a:r>
          </a:p>
          <a:p>
            <a:pPr>
              <a:spcBef>
                <a:spcPts val="2000"/>
              </a:spcBef>
              <a:defRPr sz="4000">
                <a:solidFill>
                  <a:srgbClr val="FFFFFF"/>
                </a:solidFill>
              </a:defRPr>
            </a:pPr>
            <a:r>
              <a:t>“Understanding Implicit Bias in Health Care” NATA Blog - by JordanG</a:t>
            </a:r>
          </a:p>
          <a:p>
            <a:pPr lvl="3">
              <a:spcBef>
                <a:spcPts val="2000"/>
              </a:spcBef>
              <a:defRPr sz="4000">
                <a:solidFill>
                  <a:srgbClr val="FFFFFF"/>
                </a:solidFill>
              </a:defRPr>
            </a:pPr>
            <a:r>
              <a:rPr u="sng">
                <a:hlinkClick r:id="rId2"/>
              </a:rPr>
              <a:t>https://www.nata.org/blog/jordan-grantham/understanding-implicit-bias-health-care</a:t>
            </a:r>
          </a:p>
        </p:txBody>
      </p:sp>
    </p:spTree>
  </p:cSld>
  <p:clrMapOvr>
    <a:masterClrMapping/>
  </p:clrMapOvr>
  <mc:AlternateContent xmlns:mc="http://schemas.openxmlformats.org/markup-compatibility/2006" xmlns:p14="http://schemas.microsoft.com/office/powerpoint/2010/main">
    <mc:Choice Requires="p14">
      <p:transition spd="med">
        <p:wipe dir="r"/>
      </p:transition>
    </mc:Choice>
    <mc:Fallback xmlns="" xmlns:m="http://schemas.openxmlformats.org/officeDocument/2006/math" xmlns:a14="http://schemas.microsoft.com/office/drawing/2010/main">
      <p:transition spd="fast">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A7BBBB"/>
        </a:solidFill>
        <a:effectLst/>
      </p:bgPr>
    </p:bg>
    <p:spTree>
      <p:nvGrpSpPr>
        <p:cNvPr id="1" name=""/>
        <p:cNvGrpSpPr/>
        <p:nvPr/>
      </p:nvGrpSpPr>
      <p:grpSpPr>
        <a:xfrm>
          <a:off x="0" y="0"/>
          <a:ext cx="0" cy="0"/>
          <a:chOff x="0" y="0"/>
          <a:chExt cx="0" cy="0"/>
        </a:xfrm>
      </p:grpSpPr>
      <p:pic>
        <p:nvPicPr>
          <p:cNvPr id="133" name="Line Line" descr="Line Line"/>
          <p:cNvPicPr>
            <a:picLocks/>
          </p:cNvPicPr>
          <p:nvPr/>
        </p:nvPicPr>
        <p:blipFill>
          <a:blip r:embed="rId2"/>
          <a:stretch>
            <a:fillRect/>
          </a:stretch>
        </p:blipFill>
        <p:spPr>
          <a:xfrm rot="21600000">
            <a:off x="548630" y="3131647"/>
            <a:ext cx="13650687" cy="203204"/>
          </a:xfrm>
          <a:prstGeom prst="rect">
            <a:avLst/>
          </a:prstGeom>
        </p:spPr>
      </p:pic>
      <p:pic>
        <p:nvPicPr>
          <p:cNvPr id="135" name="Image" descr="Image"/>
          <p:cNvPicPr>
            <a:picLocks noGrp="1" noChangeAspect="1"/>
          </p:cNvPicPr>
          <p:nvPr>
            <p:ph type="pic" idx="21"/>
          </p:nvPr>
        </p:nvPicPr>
        <p:blipFill>
          <a:blip r:embed="rId3"/>
          <a:srcRect l="13035" t="820" r="13309" b="729"/>
          <a:stretch>
            <a:fillRect/>
          </a:stretch>
        </p:blipFill>
        <p:spPr>
          <a:xfrm>
            <a:off x="14639613" y="-34054"/>
            <a:ext cx="10312685" cy="13784282"/>
          </a:xfrm>
          <a:prstGeom prst="rect">
            <a:avLst/>
          </a:prstGeom>
        </p:spPr>
      </p:pic>
      <p:sp>
        <p:nvSpPr>
          <p:cNvPr id="136" name="What is bias?"/>
          <p:cNvSpPr txBox="1">
            <a:spLocks noGrp="1"/>
          </p:cNvSpPr>
          <p:nvPr>
            <p:ph type="title"/>
          </p:nvPr>
        </p:nvSpPr>
        <p:spPr>
          <a:xfrm>
            <a:off x="415927" y="677404"/>
            <a:ext cx="13916092" cy="2497109"/>
          </a:xfrm>
          <a:prstGeom prst="rect">
            <a:avLst/>
          </a:prstGeom>
        </p:spPr>
        <p:txBody>
          <a:bodyPr anchor="ctr"/>
          <a:lstStyle>
            <a:lvl1pPr algn="ctr">
              <a:defRPr sz="18000">
                <a:solidFill>
                  <a:schemeClr val="accent6">
                    <a:hueOff val="268947"/>
                    <a:satOff val="-2541"/>
                    <a:lumOff val="-27730"/>
                  </a:schemeClr>
                </a:solidFill>
              </a:defRPr>
            </a:lvl1pPr>
          </a:lstStyle>
          <a:p>
            <a:r>
              <a:t>What is bias?</a:t>
            </a:r>
          </a:p>
        </p:txBody>
      </p:sp>
      <p:sp>
        <p:nvSpPr>
          <p:cNvPr id="137" name="Bias is defined as the negative evaluation of one group and its members relative to another.…"/>
          <p:cNvSpPr txBox="1">
            <a:spLocks noGrp="1"/>
          </p:cNvSpPr>
          <p:nvPr>
            <p:ph type="body" sz="half" idx="1"/>
          </p:nvPr>
        </p:nvSpPr>
        <p:spPr>
          <a:xfrm>
            <a:off x="415928" y="3659081"/>
            <a:ext cx="13916091" cy="9539758"/>
          </a:xfrm>
          <a:prstGeom prst="rect">
            <a:avLst/>
          </a:prstGeom>
        </p:spPr>
        <p:txBody>
          <a:bodyPr anchor="ctr"/>
          <a:lstStyle/>
          <a:p>
            <a:pPr algn="ctr" defTabSz="792479">
              <a:lnSpc>
                <a:spcPct val="100000"/>
              </a:lnSpc>
              <a:spcBef>
                <a:spcPts val="1900"/>
              </a:spcBef>
              <a:defRPr sz="6528" i="0">
                <a:solidFill>
                  <a:schemeClr val="accent6">
                    <a:hueOff val="268947"/>
                    <a:satOff val="-2541"/>
                    <a:lumOff val="-27730"/>
                  </a:schemeClr>
                </a:solidFill>
              </a:defRPr>
            </a:pPr>
            <a:r>
              <a:rPr>
                <a:solidFill>
                  <a:schemeClr val="accent5">
                    <a:lumOff val="-12830"/>
                  </a:schemeClr>
                </a:solidFill>
              </a:rPr>
              <a:t>Bias</a:t>
            </a:r>
            <a:r>
              <a:t> </a:t>
            </a:r>
            <a:r>
              <a:rPr sz="6335"/>
              <a:t>is defined as the negative evaluation of one group and its members relative to another.</a:t>
            </a:r>
            <a:r>
              <a:t> </a:t>
            </a:r>
          </a:p>
          <a:p>
            <a:pPr algn="l" defTabSz="792479">
              <a:lnSpc>
                <a:spcPct val="100000"/>
              </a:lnSpc>
              <a:spcBef>
                <a:spcPts val="1900"/>
              </a:spcBef>
              <a:defRPr sz="6528" i="0">
                <a:solidFill>
                  <a:schemeClr val="accent6">
                    <a:hueOff val="268947"/>
                    <a:satOff val="-2541"/>
                    <a:lumOff val="-27730"/>
                  </a:schemeClr>
                </a:solidFill>
              </a:defRPr>
            </a:pPr>
            <a:endParaRPr/>
          </a:p>
          <a:p>
            <a:pPr algn="ctr" defTabSz="792479">
              <a:lnSpc>
                <a:spcPct val="100000"/>
              </a:lnSpc>
              <a:spcBef>
                <a:spcPts val="1900"/>
              </a:spcBef>
              <a:defRPr sz="6528" i="0">
                <a:solidFill>
                  <a:schemeClr val="accent6">
                    <a:hueOff val="268947"/>
                    <a:satOff val="-2541"/>
                    <a:lumOff val="-27730"/>
                  </a:schemeClr>
                </a:solidFill>
              </a:defRPr>
            </a:pPr>
            <a:r>
              <a:rPr>
                <a:solidFill>
                  <a:schemeClr val="accent5">
                    <a:lumOff val="-12830"/>
                  </a:schemeClr>
                </a:solidFill>
              </a:rPr>
              <a:t>Explicit bias</a:t>
            </a:r>
            <a:r>
              <a:t> </a:t>
            </a:r>
            <a:r>
              <a:rPr sz="6335"/>
              <a:t>is when a person is aware of his and/or her evaluation of a group and believes that evaluation is accurate. </a:t>
            </a:r>
          </a:p>
        </p:txBody>
      </p:sp>
    </p:spTree>
  </p:cSld>
  <p:clrMapOvr>
    <a:masterClrMapping/>
  </p:clrMapOvr>
  <mc:AlternateContent xmlns:mc="http://schemas.openxmlformats.org/markup-compatibility/2006" xmlns:p14="http://schemas.microsoft.com/office/powerpoint/2010/main">
    <mc:Choice Requires="p14">
      <p:transition spd="slow" p14:dur="2000">
        <p14:ripple/>
      </p:transition>
    </mc:Choice>
    <mc:Fallback xmlns="" xmlns:m="http://schemas.openxmlformats.org/officeDocument/2006/math" xmlns:a14="http://schemas.microsoft.com/office/drawing/2010/main">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hueOff val="-522454"/>
            <a:satOff val="1153"/>
            <a:lumOff val="13444"/>
          </a:schemeClr>
        </a:solidFill>
        <a:effectLst/>
      </p:bgPr>
    </p:bg>
    <p:spTree>
      <p:nvGrpSpPr>
        <p:cNvPr id="1" name=""/>
        <p:cNvGrpSpPr/>
        <p:nvPr/>
      </p:nvGrpSpPr>
      <p:grpSpPr>
        <a:xfrm>
          <a:off x="0" y="0"/>
          <a:ext cx="0" cy="0"/>
          <a:chOff x="0" y="0"/>
          <a:chExt cx="0" cy="0"/>
        </a:xfrm>
      </p:grpSpPr>
      <p:pic>
        <p:nvPicPr>
          <p:cNvPr id="139" name="Line Line" descr="Line Line"/>
          <p:cNvPicPr>
            <a:picLocks/>
          </p:cNvPicPr>
          <p:nvPr/>
        </p:nvPicPr>
        <p:blipFill>
          <a:blip r:embed="rId2"/>
          <a:stretch>
            <a:fillRect/>
          </a:stretch>
        </p:blipFill>
        <p:spPr>
          <a:xfrm rot="21600000">
            <a:off x="9691868" y="2812975"/>
            <a:ext cx="14530766" cy="203204"/>
          </a:xfrm>
          <a:prstGeom prst="rect">
            <a:avLst/>
          </a:prstGeom>
        </p:spPr>
      </p:pic>
      <p:pic>
        <p:nvPicPr>
          <p:cNvPr id="141" name="Image" descr="Image"/>
          <p:cNvPicPr>
            <a:picLocks noGrp="1" noChangeAspect="1"/>
          </p:cNvPicPr>
          <p:nvPr>
            <p:ph type="pic" idx="21"/>
          </p:nvPr>
        </p:nvPicPr>
        <p:blipFill>
          <a:blip r:embed="rId3"/>
          <a:srcRect l="13035" t="820" r="13309" b="729"/>
          <a:stretch>
            <a:fillRect/>
          </a:stretch>
        </p:blipFill>
        <p:spPr>
          <a:xfrm>
            <a:off x="-898685" y="-49873"/>
            <a:ext cx="10336095" cy="13815573"/>
          </a:xfrm>
          <a:prstGeom prst="rect">
            <a:avLst/>
          </a:prstGeom>
        </p:spPr>
      </p:pic>
      <p:sp>
        <p:nvSpPr>
          <p:cNvPr id="142" name="Implicit Bias"/>
          <p:cNvSpPr txBox="1">
            <a:spLocks noGrp="1"/>
          </p:cNvSpPr>
          <p:nvPr>
            <p:ph type="title"/>
          </p:nvPr>
        </p:nvSpPr>
        <p:spPr>
          <a:xfrm>
            <a:off x="9940825" y="574461"/>
            <a:ext cx="14381447" cy="2149330"/>
          </a:xfrm>
          <a:prstGeom prst="rect">
            <a:avLst/>
          </a:prstGeom>
        </p:spPr>
        <p:txBody>
          <a:bodyPr anchor="t">
            <a:noAutofit/>
          </a:bodyPr>
          <a:lstStyle/>
          <a:p>
            <a:pPr algn="ctr">
              <a:defRPr sz="18800">
                <a:solidFill>
                  <a:schemeClr val="accent6">
                    <a:hueOff val="268947"/>
                    <a:satOff val="-2541"/>
                    <a:lumOff val="-27730"/>
                  </a:schemeClr>
                </a:solidFill>
              </a:defRPr>
            </a:pPr>
            <a:r>
              <a:rPr dirty="0"/>
              <a:t>Implicit Bias </a:t>
            </a:r>
          </a:p>
          <a:p>
            <a:pPr algn="ctr">
              <a:defRPr sz="18800">
                <a:solidFill>
                  <a:schemeClr val="accent6">
                    <a:hueOff val="268947"/>
                    <a:satOff val="-2541"/>
                    <a:lumOff val="-27730"/>
                  </a:schemeClr>
                </a:solidFill>
              </a:defRPr>
            </a:pPr>
            <a:r>
              <a:rPr dirty="0"/>
              <a:t> </a:t>
            </a:r>
          </a:p>
        </p:txBody>
      </p:sp>
      <p:sp>
        <p:nvSpPr>
          <p:cNvPr id="143" name="Implicit or Unconscious Bias does not require an individual to be aware of their evaluations of a certain group and operates in an unintentional and unconscious form.…"/>
          <p:cNvSpPr txBox="1">
            <a:spLocks noGrp="1"/>
          </p:cNvSpPr>
          <p:nvPr>
            <p:ph type="body" idx="1"/>
          </p:nvPr>
        </p:nvSpPr>
        <p:spPr>
          <a:xfrm>
            <a:off x="9739586" y="3327255"/>
            <a:ext cx="14435330" cy="9893751"/>
          </a:xfrm>
          <a:prstGeom prst="rect">
            <a:avLst/>
          </a:prstGeom>
        </p:spPr>
        <p:txBody>
          <a:bodyPr anchor="ctr"/>
          <a:lstStyle/>
          <a:p>
            <a:pPr algn="ctr" defTabSz="759459">
              <a:lnSpc>
                <a:spcPct val="100000"/>
              </a:lnSpc>
              <a:spcBef>
                <a:spcPts val="1800"/>
              </a:spcBef>
              <a:defRPr sz="6440"/>
            </a:pPr>
            <a:r>
              <a:rPr sz="5796" i="0" dirty="0">
                <a:solidFill>
                  <a:schemeClr val="accent5">
                    <a:lumOff val="-12830"/>
                  </a:schemeClr>
                </a:solidFill>
              </a:rPr>
              <a:t>Implicit or Unconscious Bias</a:t>
            </a:r>
            <a:r>
              <a:rPr dirty="0"/>
              <a:t> </a:t>
            </a:r>
            <a:r>
              <a:rPr sz="5152" i="0" dirty="0">
                <a:solidFill>
                  <a:schemeClr val="accent6">
                    <a:hueOff val="268947"/>
                    <a:satOff val="-2541"/>
                    <a:lumOff val="-27730"/>
                  </a:schemeClr>
                </a:solidFill>
              </a:rPr>
              <a:t>does not require an individual to be aware of their evaluations of a certain group and operates in an unintentional and unconscious form.  </a:t>
            </a:r>
            <a:endParaRPr sz="5152" i="0" dirty="0"/>
          </a:p>
          <a:p>
            <a:pPr algn="ctr" defTabSz="759459">
              <a:lnSpc>
                <a:spcPct val="100000"/>
              </a:lnSpc>
              <a:spcBef>
                <a:spcPts val="1800"/>
              </a:spcBef>
              <a:defRPr sz="5152"/>
            </a:pPr>
            <a:endParaRPr i="0" dirty="0"/>
          </a:p>
          <a:p>
            <a:pPr algn="ctr" defTabSz="759459">
              <a:lnSpc>
                <a:spcPct val="100000"/>
              </a:lnSpc>
              <a:spcBef>
                <a:spcPts val="1800"/>
              </a:spcBef>
              <a:defRPr sz="6440"/>
            </a:pPr>
            <a:r>
              <a:rPr sz="5152" i="0" dirty="0">
                <a:solidFill>
                  <a:schemeClr val="accent5">
                    <a:lumOff val="-12830"/>
                  </a:schemeClr>
                </a:solidFill>
              </a:rPr>
              <a:t>Implicit bias</a:t>
            </a:r>
            <a:r>
              <a:rPr sz="5152" i="0" dirty="0"/>
              <a:t> </a:t>
            </a:r>
            <a:r>
              <a:rPr sz="5152" i="0" dirty="0">
                <a:solidFill>
                  <a:schemeClr val="accent6">
                    <a:hueOff val="268947"/>
                    <a:satOff val="-2541"/>
                    <a:lumOff val="-27730"/>
                  </a:schemeClr>
                </a:solidFill>
              </a:rPr>
              <a:t>in health care may directly lead to health care inconsistencies and it is important for health care workers to be aware of these biases, as they can directly effect the care provided and received. </a:t>
            </a:r>
            <a:r>
              <a:rPr sz="6072" i="0" dirty="0">
                <a:solidFill>
                  <a:schemeClr val="accent6">
                    <a:hueOff val="268947"/>
                    <a:satOff val="-2541"/>
                    <a:lumOff val="-27730"/>
                  </a:schemeClr>
                </a:solidFill>
              </a:rPr>
              <a:t> </a:t>
            </a:r>
          </a:p>
        </p:txBody>
      </p:sp>
    </p:spTree>
  </p:cSld>
  <p:clrMapOvr>
    <a:masterClrMapping/>
  </p:clrMapOvr>
  <mc:AlternateContent xmlns:mc="http://schemas.openxmlformats.org/markup-compatibility/2006" xmlns:p14="http://schemas.microsoft.com/office/powerpoint/2010/main">
    <mc:Choice Requires="p14">
      <p:transition spd="slow" p14:dur="1500">
        <p:dissolve/>
      </p:transition>
    </mc:Choice>
    <mc:Fallback xmlns="" xmlns:m="http://schemas.openxmlformats.org/officeDocument/2006/math" xmlns:a14="http://schemas.microsoft.com/office/drawing/2010/main">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DDDDAF"/>
        </a:solidFill>
        <a:effectLst/>
      </p:bgPr>
    </p:bg>
    <p:spTree>
      <p:nvGrpSpPr>
        <p:cNvPr id="1" name=""/>
        <p:cNvGrpSpPr/>
        <p:nvPr/>
      </p:nvGrpSpPr>
      <p:grpSpPr>
        <a:xfrm>
          <a:off x="0" y="0"/>
          <a:ext cx="0" cy="0"/>
          <a:chOff x="0" y="0"/>
          <a:chExt cx="0" cy="0"/>
        </a:xfrm>
      </p:grpSpPr>
      <p:pic>
        <p:nvPicPr>
          <p:cNvPr id="145" name="Image" descr="Image"/>
          <p:cNvPicPr>
            <a:picLocks noGrp="1" noChangeAspect="1"/>
          </p:cNvPicPr>
          <p:nvPr>
            <p:ph type="pic" idx="22"/>
          </p:nvPr>
        </p:nvPicPr>
        <p:blipFill>
          <a:blip r:embed="rId2"/>
          <a:srcRect t="26712" r="12568" b="13856"/>
          <a:stretch>
            <a:fillRect/>
          </a:stretch>
        </p:blipFill>
        <p:spPr>
          <a:xfrm>
            <a:off x="15622516" y="-83543"/>
            <a:ext cx="23630989" cy="13883208"/>
          </a:xfrm>
          <a:prstGeom prst="rect">
            <a:avLst/>
          </a:prstGeom>
        </p:spPr>
      </p:pic>
      <p:sp>
        <p:nvSpPr>
          <p:cNvPr id="146" name="- Minority ethnic populations…"/>
          <p:cNvSpPr txBox="1">
            <a:spLocks noGrp="1"/>
          </p:cNvSpPr>
          <p:nvPr>
            <p:ph type="body" sz="quarter" idx="1"/>
          </p:nvPr>
        </p:nvSpPr>
        <p:spPr>
          <a:xfrm>
            <a:off x="639877" y="2408227"/>
            <a:ext cx="7144494" cy="4832908"/>
          </a:xfrm>
          <a:prstGeom prst="rect">
            <a:avLst/>
          </a:prstGeom>
          <a:solidFill>
            <a:schemeClr val="accent5"/>
          </a:solidFill>
        </p:spPr>
        <p:txBody>
          <a:bodyPr anchor="ctr">
            <a:noAutofit/>
          </a:bodyPr>
          <a:lstStyle/>
          <a:p>
            <a:pPr algn="ctr">
              <a:defRPr sz="2900" b="1" i="0" spc="0">
                <a:solidFill>
                  <a:srgbClr val="FFFFFF"/>
                </a:solidFill>
              </a:defRPr>
            </a:pPr>
            <a:r>
              <a:rPr dirty="0"/>
              <a:t>- Minority ethnic populations </a:t>
            </a:r>
          </a:p>
          <a:p>
            <a:pPr algn="ctr">
              <a:defRPr sz="2900" b="1" i="0" spc="0">
                <a:solidFill>
                  <a:srgbClr val="FFFFFF"/>
                </a:solidFill>
              </a:defRPr>
            </a:pPr>
            <a:r>
              <a:rPr dirty="0"/>
              <a:t>- Immigrants </a:t>
            </a:r>
          </a:p>
          <a:p>
            <a:pPr algn="ctr">
              <a:defRPr sz="2900" b="1" i="0" spc="0">
                <a:solidFill>
                  <a:srgbClr val="FFFFFF"/>
                </a:solidFill>
              </a:defRPr>
            </a:pPr>
            <a:r>
              <a:rPr dirty="0"/>
              <a:t>- The poor </a:t>
            </a:r>
          </a:p>
          <a:p>
            <a:pPr algn="ctr">
              <a:defRPr sz="2900" b="1" i="0" spc="0">
                <a:solidFill>
                  <a:srgbClr val="FFFFFF"/>
                </a:solidFill>
              </a:defRPr>
            </a:pPr>
            <a:r>
              <a:rPr dirty="0"/>
              <a:t>- Low health-literacy individuals</a:t>
            </a:r>
          </a:p>
          <a:p>
            <a:pPr algn="ctr">
              <a:defRPr sz="2900" b="1" i="0" spc="0">
                <a:solidFill>
                  <a:srgbClr val="FFFFFF"/>
                </a:solidFill>
              </a:defRPr>
            </a:pPr>
            <a:r>
              <a:rPr dirty="0"/>
              <a:t>- Sexual minorities </a:t>
            </a:r>
          </a:p>
          <a:p>
            <a:pPr algn="ctr">
              <a:defRPr sz="2900" b="1" i="0" spc="0">
                <a:solidFill>
                  <a:srgbClr val="FFFFFF"/>
                </a:solidFill>
              </a:defRPr>
            </a:pPr>
            <a:r>
              <a:rPr dirty="0"/>
              <a:t>- Children </a:t>
            </a:r>
          </a:p>
        </p:txBody>
      </p:sp>
      <p:sp>
        <p:nvSpPr>
          <p:cNvPr id="147" name="Specific Vulnerable Populations"/>
          <p:cNvSpPr txBox="1"/>
          <p:nvPr/>
        </p:nvSpPr>
        <p:spPr>
          <a:xfrm>
            <a:off x="578720" y="546860"/>
            <a:ext cx="14411303" cy="14779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gn="ctr">
              <a:lnSpc>
                <a:spcPct val="80000"/>
              </a:lnSpc>
              <a:spcBef>
                <a:spcPts val="0"/>
              </a:spcBef>
              <a:defRPr sz="8600" i="0" cap="all" spc="0">
                <a:solidFill>
                  <a:schemeClr val="accent5"/>
                </a:solidFill>
                <a:latin typeface="+mn-lt"/>
                <a:ea typeface="+mn-ea"/>
                <a:cs typeface="+mn-cs"/>
                <a:sym typeface="DIN Condensed Bold"/>
              </a:defRPr>
            </a:lvl1pPr>
          </a:lstStyle>
          <a:p>
            <a:r>
              <a:rPr dirty="0"/>
              <a:t>Specific Vulnerable Populations </a:t>
            </a:r>
          </a:p>
        </p:txBody>
      </p:sp>
      <p:pic>
        <p:nvPicPr>
          <p:cNvPr id="148" name="Line Line" descr="Line Line"/>
          <p:cNvPicPr>
            <a:picLocks/>
          </p:cNvPicPr>
          <p:nvPr/>
        </p:nvPicPr>
        <p:blipFill>
          <a:blip r:embed="rId3"/>
          <a:stretch>
            <a:fillRect/>
          </a:stretch>
        </p:blipFill>
        <p:spPr>
          <a:xfrm rot="21600000">
            <a:off x="526025" y="2144818"/>
            <a:ext cx="14492666" cy="165104"/>
          </a:xfrm>
          <a:prstGeom prst="rect">
            <a:avLst/>
          </a:prstGeom>
        </p:spPr>
      </p:pic>
      <p:pic>
        <p:nvPicPr>
          <p:cNvPr id="150" name="Line Line" descr="Line Line"/>
          <p:cNvPicPr>
            <a:picLocks/>
          </p:cNvPicPr>
          <p:nvPr/>
        </p:nvPicPr>
        <p:blipFill>
          <a:blip r:embed="rId4"/>
          <a:stretch>
            <a:fillRect/>
          </a:stretch>
        </p:blipFill>
        <p:spPr>
          <a:xfrm rot="21600000">
            <a:off x="526025" y="8858248"/>
            <a:ext cx="14492666" cy="165104"/>
          </a:xfrm>
          <a:prstGeom prst="rect">
            <a:avLst/>
          </a:prstGeom>
        </p:spPr>
      </p:pic>
      <p:sp>
        <p:nvSpPr>
          <p:cNvPr id="152" name="Non-white patients receive fewer cardiovascular interventions.…"/>
          <p:cNvSpPr txBox="1"/>
          <p:nvPr/>
        </p:nvSpPr>
        <p:spPr>
          <a:xfrm>
            <a:off x="578720" y="9589003"/>
            <a:ext cx="14411303" cy="3964359"/>
          </a:xfrm>
          <a:prstGeom prst="rect">
            <a:avLst/>
          </a:prstGeom>
          <a:solidFill>
            <a:schemeClr val="accent5"/>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p>
            <a:pPr marL="564444" indent="-564444">
              <a:buSzPct val="75000"/>
              <a:buFont typeface="Zapf Dingbats"/>
              <a:buChar char="-"/>
              <a:defRPr sz="3500" b="1" i="0" spc="0">
                <a:solidFill>
                  <a:srgbClr val="FFFFFF"/>
                </a:solidFill>
              </a:defRPr>
            </a:pPr>
            <a:r>
              <a:rPr dirty="0"/>
              <a:t>Non-white patients receive fewer cardiovascular interventions. </a:t>
            </a:r>
          </a:p>
          <a:p>
            <a:pPr marL="564444" indent="-564444">
              <a:buSzPct val="75000"/>
              <a:buFont typeface="Zapf Dingbats"/>
              <a:buChar char="-"/>
              <a:defRPr sz="3500" b="1" i="0" spc="0">
                <a:solidFill>
                  <a:srgbClr val="FFFFFF"/>
                </a:solidFill>
              </a:defRPr>
            </a:pPr>
            <a:r>
              <a:rPr dirty="0"/>
              <a:t>Black women are more likely too die after being diagnosed with breast cancer. </a:t>
            </a:r>
          </a:p>
          <a:p>
            <a:pPr marL="564444" indent="-564444">
              <a:buSzPct val="75000"/>
              <a:buFont typeface="Zapf Dingbats"/>
              <a:buChar char="-"/>
              <a:defRPr sz="3500" b="1" i="0" spc="0">
                <a:solidFill>
                  <a:srgbClr val="FFFFFF"/>
                </a:solidFill>
              </a:defRPr>
            </a:pPr>
            <a:r>
              <a:rPr dirty="0"/>
              <a:t>Patients of color are more likely to be blamed for being passive with their health care. </a:t>
            </a:r>
          </a:p>
        </p:txBody>
      </p:sp>
      <p:sp>
        <p:nvSpPr>
          <p:cNvPr id="153" name="- Women…"/>
          <p:cNvSpPr txBox="1"/>
          <p:nvPr/>
        </p:nvSpPr>
        <p:spPr>
          <a:xfrm>
            <a:off x="7759294" y="2385581"/>
            <a:ext cx="7144494" cy="4832908"/>
          </a:xfrm>
          <a:prstGeom prst="rect">
            <a:avLst/>
          </a:prstGeom>
          <a:solidFill>
            <a:schemeClr val="accent5"/>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p>
            <a:pPr algn="ctr">
              <a:defRPr sz="2900" b="1" i="0" spc="0">
                <a:solidFill>
                  <a:srgbClr val="FFFFFF"/>
                </a:solidFill>
              </a:defRPr>
            </a:pPr>
            <a:r>
              <a:t>- Women </a:t>
            </a:r>
          </a:p>
          <a:p>
            <a:pPr algn="ctr">
              <a:defRPr sz="2900" b="1" i="0" spc="0">
                <a:solidFill>
                  <a:srgbClr val="FFFFFF"/>
                </a:solidFill>
              </a:defRPr>
            </a:pPr>
            <a:r>
              <a:t>- The Mentally ill  </a:t>
            </a:r>
          </a:p>
          <a:p>
            <a:pPr algn="ctr">
              <a:defRPr sz="2900" b="1" i="0" spc="0">
                <a:solidFill>
                  <a:srgbClr val="FFFFFF"/>
                </a:solidFill>
              </a:defRPr>
            </a:pPr>
            <a:r>
              <a:t>- The overweight  </a:t>
            </a:r>
          </a:p>
          <a:p>
            <a:pPr algn="ctr">
              <a:defRPr sz="2900" b="1" i="0" spc="0">
                <a:solidFill>
                  <a:srgbClr val="FFFFFF"/>
                </a:solidFill>
              </a:defRPr>
            </a:pPr>
            <a:r>
              <a:t>- The Disabled </a:t>
            </a:r>
          </a:p>
          <a:p>
            <a:pPr algn="ctr">
              <a:defRPr sz="2900" b="1" i="0" spc="0">
                <a:solidFill>
                  <a:srgbClr val="FFFFFF"/>
                </a:solidFill>
              </a:defRPr>
            </a:pPr>
            <a:r>
              <a:t>- The Elderly </a:t>
            </a:r>
          </a:p>
          <a:p>
            <a:pPr algn="ctr">
              <a:defRPr sz="2900" b="1" i="0" spc="0">
                <a:solidFill>
                  <a:srgbClr val="FFFFFF"/>
                </a:solidFill>
              </a:defRPr>
            </a:pPr>
            <a:r>
              <a:t>- LGBTQ+ Community</a:t>
            </a:r>
          </a:p>
          <a:p>
            <a:pPr algn="ctr">
              <a:defRPr sz="2900" b="1" i="0" spc="0">
                <a:solidFill>
                  <a:srgbClr val="FFFFFF"/>
                </a:solidFill>
              </a:defRPr>
            </a:pPr>
            <a:endParaRPr/>
          </a:p>
        </p:txBody>
      </p:sp>
      <p:sp>
        <p:nvSpPr>
          <p:cNvPr id="154" name="Examples of Implicit Bias in Health Care"/>
          <p:cNvSpPr txBox="1"/>
          <p:nvPr/>
        </p:nvSpPr>
        <p:spPr>
          <a:xfrm>
            <a:off x="492485" y="7435259"/>
            <a:ext cx="14411303" cy="14779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p>
            <a:pPr algn="ctr">
              <a:lnSpc>
                <a:spcPct val="80000"/>
              </a:lnSpc>
              <a:spcBef>
                <a:spcPts val="0"/>
              </a:spcBef>
              <a:defRPr sz="7800" i="0" cap="all" spc="0">
                <a:solidFill>
                  <a:schemeClr val="accent5"/>
                </a:solidFill>
                <a:latin typeface="+mn-lt"/>
                <a:ea typeface="+mn-ea"/>
                <a:cs typeface="+mn-cs"/>
                <a:sym typeface="DIN Condensed Bold"/>
              </a:defRPr>
            </a:pPr>
            <a:r>
              <a:rPr sz="7200" dirty="0"/>
              <a:t>Examples of </a:t>
            </a:r>
            <a:r>
              <a:rPr sz="7200" dirty="0">
                <a:solidFill>
                  <a:srgbClr val="434A24"/>
                </a:solidFill>
              </a:rPr>
              <a:t>Implicit Bias</a:t>
            </a:r>
            <a:r>
              <a:rPr sz="7200" dirty="0"/>
              <a:t> in Health Care </a:t>
            </a:r>
          </a:p>
        </p:txBody>
      </p:sp>
    </p:spTree>
  </p:cSld>
  <p:clrMapOvr>
    <a:masterClrMapping/>
  </p:clrMapOvr>
  <mc:AlternateContent xmlns:mc="http://schemas.openxmlformats.org/markup-compatibility/2006" xmlns:p14="http://schemas.microsoft.com/office/powerpoint/2010/main">
    <mc:Choice Requires="p14">
      <p:transition spd="slow" p14:dur="1500">
        <p:cover/>
      </p:transition>
    </mc:Choice>
    <mc:Fallback xmlns="" xmlns:m="http://schemas.openxmlformats.org/officeDocument/2006/math" xmlns:a14="http://schemas.microsoft.com/office/drawing/2010/main">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4E7B8"/>
        </a:solidFill>
        <a:effectLst/>
      </p:bgPr>
    </p:bg>
    <p:spTree>
      <p:nvGrpSpPr>
        <p:cNvPr id="1" name=""/>
        <p:cNvGrpSpPr/>
        <p:nvPr/>
      </p:nvGrpSpPr>
      <p:grpSpPr>
        <a:xfrm>
          <a:off x="0" y="0"/>
          <a:ext cx="0" cy="0"/>
          <a:chOff x="0" y="0"/>
          <a:chExt cx="0" cy="0"/>
        </a:xfrm>
      </p:grpSpPr>
      <p:pic>
        <p:nvPicPr>
          <p:cNvPr id="156" name="Image" descr="Image"/>
          <p:cNvPicPr>
            <a:picLocks/>
          </p:cNvPicPr>
          <p:nvPr/>
        </p:nvPicPr>
        <p:blipFill>
          <a:blip r:embed="rId2"/>
          <a:srcRect t="26712" r="12568" b="13856"/>
          <a:stretch>
            <a:fillRect/>
          </a:stretch>
        </p:blipFill>
        <p:spPr>
          <a:xfrm>
            <a:off x="-4614546" y="-93465"/>
            <a:ext cx="14637686" cy="13902790"/>
          </a:xfrm>
          <a:prstGeom prst="rect">
            <a:avLst/>
          </a:prstGeom>
          <a:ln w="12700">
            <a:miter lim="400000"/>
          </a:ln>
        </p:spPr>
      </p:pic>
      <p:sp>
        <p:nvSpPr>
          <p:cNvPr id="157" name="What is a Micro-…"/>
          <p:cNvSpPr txBox="1">
            <a:spLocks noGrp="1"/>
          </p:cNvSpPr>
          <p:nvPr>
            <p:ph type="title"/>
          </p:nvPr>
        </p:nvSpPr>
        <p:spPr>
          <a:xfrm>
            <a:off x="253479" y="2181822"/>
            <a:ext cx="9645020" cy="9352356"/>
          </a:xfrm>
          <a:prstGeom prst="rect">
            <a:avLst/>
          </a:prstGeom>
        </p:spPr>
        <p:txBody>
          <a:bodyPr anchor="ctr">
            <a:noAutofit/>
          </a:bodyPr>
          <a:lstStyle/>
          <a:p>
            <a:pPr>
              <a:lnSpc>
                <a:spcPct val="80000"/>
              </a:lnSpc>
              <a:spcBef>
                <a:spcPts val="0"/>
              </a:spcBef>
              <a:defRPr sz="17100">
                <a:solidFill>
                  <a:srgbClr val="FFFFFF"/>
                </a:solidFill>
              </a:defRPr>
            </a:pPr>
            <a:r>
              <a:t>What is a </a:t>
            </a:r>
            <a:r>
              <a:rPr>
                <a:solidFill>
                  <a:schemeClr val="accent5">
                    <a:lumOff val="-12830"/>
                  </a:schemeClr>
                </a:solidFill>
              </a:rPr>
              <a:t>Micro-</a:t>
            </a:r>
          </a:p>
          <a:p>
            <a:pPr>
              <a:lnSpc>
                <a:spcPct val="80000"/>
              </a:lnSpc>
              <a:spcBef>
                <a:spcPts val="0"/>
              </a:spcBef>
              <a:defRPr sz="17100">
                <a:solidFill>
                  <a:srgbClr val="FFFFFF"/>
                </a:solidFill>
              </a:defRPr>
            </a:pPr>
            <a:r>
              <a:rPr>
                <a:solidFill>
                  <a:schemeClr val="accent5">
                    <a:lumOff val="-12830"/>
                  </a:schemeClr>
                </a:solidFill>
              </a:rPr>
              <a:t>Aggression</a:t>
            </a:r>
            <a:r>
              <a:t>?</a:t>
            </a:r>
          </a:p>
        </p:txBody>
      </p:sp>
      <p:pic>
        <p:nvPicPr>
          <p:cNvPr id="158" name="Line Line" descr="Line Line"/>
          <p:cNvPicPr>
            <a:picLocks/>
          </p:cNvPicPr>
          <p:nvPr/>
        </p:nvPicPr>
        <p:blipFill>
          <a:blip r:embed="rId3"/>
          <a:stretch>
            <a:fillRect/>
          </a:stretch>
        </p:blipFill>
        <p:spPr>
          <a:xfrm rot="21599998">
            <a:off x="158054" y="9811363"/>
            <a:ext cx="9238002" cy="177805"/>
          </a:xfrm>
          <a:prstGeom prst="rect">
            <a:avLst/>
          </a:prstGeom>
        </p:spPr>
      </p:pic>
      <p:sp>
        <p:nvSpPr>
          <p:cNvPr id="160" name="brief and commonplace daily verbal, behavioral, and environmental indignities, whether intentional or unintentional, that communicate hostile, derogatory or negative racial slights and insults to the target person or group. (Defined by University of Wash"/>
          <p:cNvSpPr/>
          <p:nvPr/>
        </p:nvSpPr>
        <p:spPr>
          <a:xfrm>
            <a:off x="10554306" y="883167"/>
            <a:ext cx="13558976" cy="653190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338" y="21399"/>
                </a:lnTo>
                <a:lnTo>
                  <a:pt x="196" y="21600"/>
                </a:lnTo>
                <a:lnTo>
                  <a:pt x="0" y="0"/>
                </a:lnTo>
                <a:close/>
              </a:path>
            </a:pathLst>
          </a:cu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p>
            <a:pPr algn="ctr">
              <a:defRPr sz="5900" i="0" cap="all" spc="0">
                <a:solidFill>
                  <a:schemeClr val="accent2">
                    <a:satOff val="-3676"/>
                    <a:lumOff val="-12171"/>
                  </a:schemeClr>
                </a:solidFill>
                <a:latin typeface="+mn-lt"/>
                <a:ea typeface="+mn-ea"/>
                <a:cs typeface="+mn-cs"/>
                <a:sym typeface="DIN Condensed Bold"/>
              </a:defRPr>
            </a:pPr>
            <a:r>
              <a:rPr dirty="0"/>
              <a:t>brief and commonplace daily verbal, behavioral, and environmental indignities, whether intentional or unintentional, that communicate hostile, derogatory or negative racial slights and insults to the target person or group. </a:t>
            </a:r>
            <a:r>
              <a:rPr sz="1800" dirty="0"/>
              <a:t>(Defined by University of Washington racial equity glossary)</a:t>
            </a:r>
          </a:p>
        </p:txBody>
      </p:sp>
      <p:sp>
        <p:nvSpPr>
          <p:cNvPr id="161" name="In other words a Sometimes a subtle, well-intentioned comment or question that can negatively impact patient compliance and/or care when they are committed by HCP’s."/>
          <p:cNvSpPr txBox="1"/>
          <p:nvPr/>
        </p:nvSpPr>
        <p:spPr>
          <a:xfrm>
            <a:off x="11072404" y="8339046"/>
            <a:ext cx="12522780" cy="394517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lstStyle>
            <a:lvl1pPr algn="ctr">
              <a:defRPr sz="5900" i="0" cap="all" spc="0">
                <a:solidFill>
                  <a:srgbClr val="8E7548"/>
                </a:solidFill>
                <a:latin typeface="+mn-lt"/>
                <a:ea typeface="+mn-ea"/>
                <a:cs typeface="+mn-cs"/>
                <a:sym typeface="DIN Condensed Bold"/>
              </a:defRPr>
            </a:lvl1pPr>
          </a:lstStyle>
          <a:p>
            <a:r>
              <a:t>In other words a Sometimes a subtle, well-intentioned comment or question that can negatively impact patient compliance and/or care when they are committed by HCP’s.  </a:t>
            </a:r>
          </a:p>
        </p:txBody>
      </p:sp>
      <p:pic>
        <p:nvPicPr>
          <p:cNvPr id="162" name="Line Line" descr="Line Line"/>
          <p:cNvPicPr>
            <a:picLocks/>
          </p:cNvPicPr>
          <p:nvPr/>
        </p:nvPicPr>
        <p:blipFill>
          <a:blip r:embed="rId4"/>
          <a:stretch>
            <a:fillRect/>
          </a:stretch>
        </p:blipFill>
        <p:spPr>
          <a:xfrm rot="21599998">
            <a:off x="10951564" y="7355411"/>
            <a:ext cx="12407365" cy="177806"/>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push/>
      </p:transition>
    </mc:Choice>
    <mc:Fallback xmlns="" xmlns:m="http://schemas.openxmlformats.org/officeDocument/2006/math" xmlns:a14="http://schemas.microsoft.com/office/drawing/2010/main">
      <p:transition spd="fast">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6C9CD"/>
        </a:solidFill>
        <a:effectLst/>
      </p:bgPr>
    </p:bg>
    <p:spTree>
      <p:nvGrpSpPr>
        <p:cNvPr id="1" name=""/>
        <p:cNvGrpSpPr/>
        <p:nvPr/>
      </p:nvGrpSpPr>
      <p:grpSpPr>
        <a:xfrm>
          <a:off x="0" y="0"/>
          <a:ext cx="0" cy="0"/>
          <a:chOff x="0" y="0"/>
          <a:chExt cx="0" cy="0"/>
        </a:xfrm>
      </p:grpSpPr>
      <p:pic>
        <p:nvPicPr>
          <p:cNvPr id="165" name="Line Line" descr="Line Line"/>
          <p:cNvPicPr>
            <a:picLocks/>
          </p:cNvPicPr>
          <p:nvPr/>
        </p:nvPicPr>
        <p:blipFill>
          <a:blip r:embed="rId2"/>
          <a:stretch>
            <a:fillRect/>
          </a:stretch>
        </p:blipFill>
        <p:spPr>
          <a:xfrm rot="21600000">
            <a:off x="406768" y="2129265"/>
            <a:ext cx="15326469" cy="139704"/>
          </a:xfrm>
          <a:prstGeom prst="rect">
            <a:avLst/>
          </a:prstGeom>
        </p:spPr>
      </p:pic>
      <p:sp>
        <p:nvSpPr>
          <p:cNvPr id="167" name="So what does that Mean?"/>
          <p:cNvSpPr txBox="1">
            <a:spLocks noGrp="1"/>
          </p:cNvSpPr>
          <p:nvPr>
            <p:ph type="title"/>
          </p:nvPr>
        </p:nvSpPr>
        <p:spPr>
          <a:xfrm>
            <a:off x="617732" y="375548"/>
            <a:ext cx="14904541" cy="2296904"/>
          </a:xfrm>
          <a:prstGeom prst="rect">
            <a:avLst/>
          </a:prstGeom>
        </p:spPr>
        <p:txBody>
          <a:bodyPr anchor="ctr">
            <a:noAutofit/>
          </a:bodyPr>
          <a:lstStyle>
            <a:lvl1pPr algn="ctr">
              <a:defRPr sz="12800">
                <a:solidFill>
                  <a:srgbClr val="E77E37"/>
                </a:solidFill>
              </a:defRPr>
            </a:lvl1pPr>
          </a:lstStyle>
          <a:p>
            <a:r>
              <a:rPr sz="9600" dirty="0"/>
              <a:t>So what does that Mean?</a:t>
            </a:r>
          </a:p>
        </p:txBody>
      </p:sp>
      <p:sp>
        <p:nvSpPr>
          <p:cNvPr id="168" name="Subtle well-intentioned comment or question that can negatively impact the patient compliance and/or care when committed by health care providers.…"/>
          <p:cNvSpPr txBox="1">
            <a:spLocks noGrp="1"/>
          </p:cNvSpPr>
          <p:nvPr>
            <p:ph type="body" idx="1"/>
          </p:nvPr>
        </p:nvSpPr>
        <p:spPr>
          <a:xfrm>
            <a:off x="864275" y="3098613"/>
            <a:ext cx="14411454" cy="10156226"/>
          </a:xfrm>
          <a:prstGeom prst="rect">
            <a:avLst/>
          </a:prstGeom>
        </p:spPr>
        <p:txBody>
          <a:bodyPr/>
          <a:lstStyle/>
          <a:p>
            <a:pPr>
              <a:spcBef>
                <a:spcPts val="2000"/>
              </a:spcBef>
              <a:defRPr sz="4300">
                <a:solidFill>
                  <a:srgbClr val="5A0906"/>
                </a:solidFill>
              </a:defRPr>
            </a:pPr>
            <a:r>
              <a:rPr b="1" dirty="0"/>
              <a:t>Subtle well-intentioned comment or question that can negatively impact the patient compliance and/or care when committed by health care providers.</a:t>
            </a:r>
          </a:p>
          <a:p>
            <a:pPr>
              <a:spcBef>
                <a:spcPts val="2000"/>
              </a:spcBef>
              <a:defRPr sz="4300">
                <a:solidFill>
                  <a:srgbClr val="5A0906"/>
                </a:solidFill>
              </a:defRPr>
            </a:pPr>
            <a:r>
              <a:rPr b="1" dirty="0"/>
              <a:t>These can be verbal/non-verbal, intentional/unintentional, or unconsciously harmful </a:t>
            </a:r>
          </a:p>
          <a:p>
            <a:pPr>
              <a:spcBef>
                <a:spcPts val="2000"/>
              </a:spcBef>
              <a:defRPr sz="4300">
                <a:solidFill>
                  <a:srgbClr val="580A05"/>
                </a:solidFill>
              </a:defRPr>
            </a:pPr>
            <a:r>
              <a:rPr b="1" dirty="0"/>
              <a:t>Examples of </a:t>
            </a:r>
            <a:r>
              <a:rPr b="1" dirty="0">
                <a:solidFill>
                  <a:srgbClr val="D67230"/>
                </a:solidFill>
              </a:rPr>
              <a:t>microaggressions</a:t>
            </a:r>
            <a:r>
              <a:rPr b="1" dirty="0"/>
              <a:t> include:</a:t>
            </a:r>
          </a:p>
          <a:p>
            <a:pPr lvl="2">
              <a:spcBef>
                <a:spcPts val="2000"/>
              </a:spcBef>
              <a:defRPr sz="4300">
                <a:solidFill>
                  <a:srgbClr val="5F0A08"/>
                </a:solidFill>
              </a:defRPr>
            </a:pPr>
            <a:r>
              <a:rPr b="1" dirty="0"/>
              <a:t>“Lighten up”</a:t>
            </a:r>
          </a:p>
          <a:p>
            <a:pPr lvl="2">
              <a:spcBef>
                <a:spcPts val="2000"/>
              </a:spcBef>
              <a:defRPr sz="4300">
                <a:solidFill>
                  <a:srgbClr val="5F0A08"/>
                </a:solidFill>
              </a:defRPr>
            </a:pPr>
            <a:r>
              <a:rPr b="1" dirty="0"/>
              <a:t>“I didn’t mean it like that”</a:t>
            </a:r>
          </a:p>
          <a:p>
            <a:pPr lvl="2">
              <a:spcBef>
                <a:spcPts val="2000"/>
              </a:spcBef>
              <a:defRPr sz="4300">
                <a:solidFill>
                  <a:srgbClr val="5F0A08"/>
                </a:solidFill>
              </a:defRPr>
            </a:pPr>
            <a:r>
              <a:rPr b="1" dirty="0"/>
              <a:t>“Your name is too hard to pronounce, can I call you something else”</a:t>
            </a:r>
          </a:p>
          <a:p>
            <a:pPr lvl="2">
              <a:spcBef>
                <a:spcPts val="2000"/>
              </a:spcBef>
              <a:defRPr sz="4300">
                <a:solidFill>
                  <a:srgbClr val="5F0A08"/>
                </a:solidFill>
              </a:defRPr>
            </a:pPr>
            <a:r>
              <a:rPr b="1" dirty="0"/>
              <a:t>“You’re so articulate”</a:t>
            </a:r>
          </a:p>
        </p:txBody>
      </p:sp>
      <p:pic>
        <p:nvPicPr>
          <p:cNvPr id="169" name="Image" descr="Image"/>
          <p:cNvPicPr>
            <a:picLocks/>
          </p:cNvPicPr>
          <p:nvPr/>
        </p:nvPicPr>
        <p:blipFill>
          <a:blip r:embed="rId3"/>
          <a:srcRect l="2734" t="755" r="10665" b="8629"/>
          <a:stretch>
            <a:fillRect/>
          </a:stretch>
        </p:blipFill>
        <p:spPr>
          <a:xfrm>
            <a:off x="18365015" y="-96640"/>
            <a:ext cx="6026253" cy="13909261"/>
          </a:xfrm>
          <a:prstGeom prst="rect">
            <a:avLst/>
          </a:prstGeom>
          <a:ln w="12700">
            <a:miter lim="400000"/>
          </a:ln>
        </p:spPr>
      </p:pic>
      <p:pic>
        <p:nvPicPr>
          <p:cNvPr id="170" name="WHAT DOES A MICROAGGRESSION LOOK 2.pdf" descr="WHAT DOES A MICROAGGRESSION LOOK 2.pdf"/>
          <p:cNvPicPr>
            <a:picLocks noGrp="1"/>
          </p:cNvPicPr>
          <p:nvPr>
            <p:ph type="pic" idx="21"/>
          </p:nvPr>
        </p:nvPicPr>
        <p:blipFill>
          <a:blip r:embed="rId4"/>
          <a:srcRect l="8137" r="8137"/>
          <a:stretch>
            <a:fillRect/>
          </a:stretch>
        </p:blipFill>
        <p:spPr>
          <a:xfrm>
            <a:off x="15588990" y="1911349"/>
            <a:ext cx="7146374" cy="1141710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fade/>
      </p:transition>
    </mc:Choice>
    <mc:Fallback xmlns="" xmlns:m="http://schemas.openxmlformats.org/officeDocument/2006/math" xmlns:a14="http://schemas.microsoft.com/office/drawing/2010/main">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EC6CA"/>
        </a:solidFill>
        <a:effectLst/>
      </p:bgPr>
    </p:bg>
    <p:spTree>
      <p:nvGrpSpPr>
        <p:cNvPr id="1" name=""/>
        <p:cNvGrpSpPr/>
        <p:nvPr/>
      </p:nvGrpSpPr>
      <p:grpSpPr>
        <a:xfrm>
          <a:off x="0" y="0"/>
          <a:ext cx="0" cy="0"/>
          <a:chOff x="0" y="0"/>
          <a:chExt cx="0" cy="0"/>
        </a:xfrm>
      </p:grpSpPr>
      <p:pic>
        <p:nvPicPr>
          <p:cNvPr id="172" name="Line Line" descr="Line Line"/>
          <p:cNvPicPr>
            <a:picLocks/>
          </p:cNvPicPr>
          <p:nvPr/>
        </p:nvPicPr>
        <p:blipFill>
          <a:blip r:embed="rId2"/>
          <a:stretch>
            <a:fillRect/>
          </a:stretch>
        </p:blipFill>
        <p:spPr>
          <a:xfrm rot="21600000">
            <a:off x="6196374" y="2177587"/>
            <a:ext cx="18021760" cy="279403"/>
          </a:xfrm>
          <a:prstGeom prst="rect">
            <a:avLst/>
          </a:prstGeom>
        </p:spPr>
      </p:pic>
      <p:pic>
        <p:nvPicPr>
          <p:cNvPr id="174" name="Image" descr="Image"/>
          <p:cNvPicPr>
            <a:picLocks noGrp="1"/>
          </p:cNvPicPr>
          <p:nvPr>
            <p:ph type="pic" idx="21"/>
          </p:nvPr>
        </p:nvPicPr>
        <p:blipFill>
          <a:blip r:embed="rId3"/>
          <a:srcRect l="2734" t="755" r="10665" b="8629"/>
          <a:stretch>
            <a:fillRect/>
          </a:stretch>
        </p:blipFill>
        <p:spPr>
          <a:xfrm>
            <a:off x="0" y="0"/>
            <a:ext cx="6026253" cy="13909260"/>
          </a:xfrm>
          <a:prstGeom prst="rect">
            <a:avLst/>
          </a:prstGeom>
        </p:spPr>
      </p:pic>
      <p:sp>
        <p:nvSpPr>
          <p:cNvPr id="175" name="4 Types of Microaggressions"/>
          <p:cNvSpPr txBox="1">
            <a:spLocks noGrp="1"/>
          </p:cNvSpPr>
          <p:nvPr>
            <p:ph type="title"/>
          </p:nvPr>
        </p:nvSpPr>
        <p:spPr>
          <a:xfrm>
            <a:off x="6432926" y="339911"/>
            <a:ext cx="17548656" cy="2099495"/>
          </a:xfrm>
          <a:prstGeom prst="rect">
            <a:avLst/>
          </a:prstGeom>
        </p:spPr>
        <p:txBody>
          <a:bodyPr anchor="ctr"/>
          <a:lstStyle/>
          <a:p>
            <a:pPr algn="ctr">
              <a:defRPr sz="10300">
                <a:solidFill>
                  <a:srgbClr val="881911"/>
                </a:solidFill>
              </a:defRPr>
            </a:pPr>
            <a:r>
              <a:t>4 Types of </a:t>
            </a:r>
            <a:r>
              <a:rPr>
                <a:solidFill>
                  <a:srgbClr val="FFFFFF"/>
                </a:solidFill>
              </a:rPr>
              <a:t>Microaggressions</a:t>
            </a:r>
            <a:r>
              <a:t> </a:t>
            </a:r>
          </a:p>
        </p:txBody>
      </p:sp>
      <p:sp>
        <p:nvSpPr>
          <p:cNvPr id="176" name="Microassaults and environmental microaggressions…"/>
          <p:cNvSpPr txBox="1">
            <a:spLocks noGrp="1"/>
          </p:cNvSpPr>
          <p:nvPr>
            <p:ph type="body" idx="1"/>
          </p:nvPr>
        </p:nvSpPr>
        <p:spPr>
          <a:xfrm>
            <a:off x="6432926" y="2440540"/>
            <a:ext cx="17548656" cy="11176054"/>
          </a:xfrm>
          <a:prstGeom prst="rect">
            <a:avLst/>
          </a:prstGeom>
        </p:spPr>
        <p:txBody>
          <a:bodyPr anchor="ctr">
            <a:noAutofit/>
          </a:bodyPr>
          <a:lstStyle/>
          <a:p>
            <a:pPr>
              <a:spcBef>
                <a:spcPts val="2000"/>
              </a:spcBef>
              <a:defRPr sz="3500" b="1">
                <a:solidFill>
                  <a:srgbClr val="881911"/>
                </a:solidFill>
              </a:defRPr>
            </a:pPr>
            <a:r>
              <a:rPr>
                <a:solidFill>
                  <a:srgbClr val="D63629"/>
                </a:solidFill>
              </a:rPr>
              <a:t>Microassaults</a:t>
            </a:r>
            <a:r>
              <a:t> and environmental </a:t>
            </a:r>
            <a:r>
              <a:rPr>
                <a:solidFill>
                  <a:srgbClr val="D22519"/>
                </a:solidFill>
              </a:rPr>
              <a:t>microaggressions </a:t>
            </a:r>
          </a:p>
          <a:p>
            <a:pPr>
              <a:spcBef>
                <a:spcPts val="2000"/>
              </a:spcBef>
              <a:defRPr sz="3500" b="1">
                <a:solidFill>
                  <a:srgbClr val="881911"/>
                </a:solidFill>
              </a:defRPr>
            </a:pPr>
            <a:r>
              <a:t>Most common types committed in health care settings are microinsults and microinvalidaltions </a:t>
            </a:r>
          </a:p>
          <a:p>
            <a:pPr>
              <a:spcBef>
                <a:spcPts val="2000"/>
              </a:spcBef>
              <a:buClr>
                <a:srgbClr val="5C5C5C"/>
              </a:buClr>
              <a:defRPr sz="3500" b="1">
                <a:solidFill>
                  <a:srgbClr val="D03123"/>
                </a:solidFill>
              </a:defRPr>
            </a:pPr>
            <a:r>
              <a:t>Microinsults</a:t>
            </a:r>
          </a:p>
          <a:p>
            <a:pPr lvl="3">
              <a:spcBef>
                <a:spcPts val="2000"/>
              </a:spcBef>
              <a:defRPr sz="3200" b="1">
                <a:solidFill>
                  <a:srgbClr val="881911"/>
                </a:solidFill>
              </a:defRPr>
            </a:pPr>
            <a:r>
              <a:t>Often unintentional, insensitive or demeaning actions aimed at racial identity or cultural heritage </a:t>
            </a:r>
          </a:p>
          <a:p>
            <a:pPr lvl="3">
              <a:spcBef>
                <a:spcPts val="2000"/>
              </a:spcBef>
              <a:defRPr sz="3200" b="1">
                <a:solidFill>
                  <a:srgbClr val="881911"/>
                </a:solidFill>
              </a:defRPr>
            </a:pPr>
            <a:r>
              <a:t>“You are so well spoken”</a:t>
            </a:r>
          </a:p>
          <a:p>
            <a:pPr lvl="3">
              <a:spcBef>
                <a:spcPts val="2000"/>
              </a:spcBef>
              <a:defRPr sz="3200" b="1">
                <a:solidFill>
                  <a:srgbClr val="881911"/>
                </a:solidFill>
              </a:defRPr>
            </a:pPr>
            <a:r>
              <a:t>“You dress so appropriately </a:t>
            </a:r>
          </a:p>
          <a:p>
            <a:pPr lvl="3">
              <a:spcBef>
                <a:spcPts val="2000"/>
              </a:spcBef>
              <a:defRPr sz="3200" b="1">
                <a:solidFill>
                  <a:srgbClr val="881911"/>
                </a:solidFill>
              </a:defRPr>
            </a:pPr>
            <a:r>
              <a:t>Gives patient message they are varying from cultural norm</a:t>
            </a:r>
          </a:p>
          <a:p>
            <a:pPr>
              <a:spcBef>
                <a:spcPts val="2000"/>
              </a:spcBef>
              <a:buClr>
                <a:srgbClr val="5C5C5C"/>
              </a:buClr>
              <a:defRPr sz="3500" b="1">
                <a:solidFill>
                  <a:srgbClr val="D6372C"/>
                </a:solidFill>
              </a:defRPr>
            </a:pPr>
            <a:r>
              <a:t>Microinvalidaltions </a:t>
            </a:r>
          </a:p>
          <a:p>
            <a:pPr lvl="3">
              <a:spcBef>
                <a:spcPts val="2000"/>
              </a:spcBef>
              <a:defRPr sz="3200" b="1">
                <a:solidFill>
                  <a:srgbClr val="881911"/>
                </a:solidFill>
              </a:defRPr>
            </a:pPr>
            <a:r>
              <a:t>Exclusive in nature to dismiss thoughts, feelings, or experiences of people of color</a:t>
            </a:r>
          </a:p>
          <a:p>
            <a:pPr lvl="3">
              <a:spcBef>
                <a:spcPts val="2000"/>
              </a:spcBef>
              <a:defRPr sz="3200" b="1">
                <a:solidFill>
                  <a:srgbClr val="881911"/>
                </a:solidFill>
              </a:defRPr>
            </a:pPr>
            <a:r>
              <a:t>Ignores patients race/culture and the impact it could have on their health care </a:t>
            </a:r>
          </a:p>
        </p:txBody>
      </p:sp>
    </p:spTree>
  </p:cSld>
  <p:clrMapOvr>
    <a:masterClrMapping/>
  </p:clrMapOvr>
  <mc:AlternateContent xmlns:mc="http://schemas.openxmlformats.org/markup-compatibility/2006" xmlns:p14="http://schemas.microsoft.com/office/powerpoint/2010/main">
    <mc:Choice Requires="p14">
      <p:transition spd="slow" p14:dur="1500">
        <p14:flip dir="r"/>
      </p:transition>
    </mc:Choice>
    <mc:Fallback xmlns="" xmlns:m="http://schemas.openxmlformats.org/officeDocument/2006/math" xmlns:a14="http://schemas.microsoft.com/office/drawing/2010/main">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A7BBBB"/>
        </a:solidFill>
        <a:effectLst/>
      </p:bgPr>
    </p:bg>
    <p:spTree>
      <p:nvGrpSpPr>
        <p:cNvPr id="1" name=""/>
        <p:cNvGrpSpPr/>
        <p:nvPr/>
      </p:nvGrpSpPr>
      <p:grpSpPr>
        <a:xfrm>
          <a:off x="0" y="0"/>
          <a:ext cx="0" cy="0"/>
          <a:chOff x="0" y="0"/>
          <a:chExt cx="0" cy="0"/>
        </a:xfrm>
      </p:grpSpPr>
      <p:pic>
        <p:nvPicPr>
          <p:cNvPr id="178" name="Line Line" descr="Line Line"/>
          <p:cNvPicPr>
            <a:picLocks/>
          </p:cNvPicPr>
          <p:nvPr/>
        </p:nvPicPr>
        <p:blipFill>
          <a:blip r:embed="rId2"/>
          <a:stretch>
            <a:fillRect/>
          </a:stretch>
        </p:blipFill>
        <p:spPr>
          <a:xfrm rot="21600000">
            <a:off x="126055" y="2956784"/>
            <a:ext cx="17650600" cy="215904"/>
          </a:xfrm>
          <a:prstGeom prst="rect">
            <a:avLst/>
          </a:prstGeom>
        </p:spPr>
      </p:pic>
      <p:sp>
        <p:nvSpPr>
          <p:cNvPr id="180" name="How MicroAggressions effect patients and Patient outcomes"/>
          <p:cNvSpPr txBox="1">
            <a:spLocks noGrp="1"/>
          </p:cNvSpPr>
          <p:nvPr>
            <p:ph type="title"/>
          </p:nvPr>
        </p:nvSpPr>
        <p:spPr>
          <a:xfrm>
            <a:off x="512077" y="207794"/>
            <a:ext cx="16878557" cy="2924078"/>
          </a:xfrm>
          <a:prstGeom prst="rect">
            <a:avLst/>
          </a:prstGeom>
        </p:spPr>
        <p:txBody>
          <a:bodyPr anchor="ctr">
            <a:noAutofit/>
          </a:bodyPr>
          <a:lstStyle/>
          <a:p>
            <a:pPr algn="ctr">
              <a:defRPr sz="9400">
                <a:solidFill>
                  <a:srgbClr val="486445"/>
                </a:solidFill>
              </a:defRPr>
            </a:pPr>
            <a:r>
              <a:rPr sz="8800" dirty="0"/>
              <a:t>How </a:t>
            </a:r>
            <a:r>
              <a:rPr sz="8800" dirty="0" err="1">
                <a:solidFill>
                  <a:srgbClr val="FFFFFF"/>
                </a:solidFill>
              </a:rPr>
              <a:t>MicroAggressions</a:t>
            </a:r>
            <a:r>
              <a:rPr sz="8800" dirty="0"/>
              <a:t> effect patients and Patient outcomes </a:t>
            </a:r>
          </a:p>
        </p:txBody>
      </p:sp>
      <p:pic>
        <p:nvPicPr>
          <p:cNvPr id="181" name="Image" descr="Image"/>
          <p:cNvPicPr>
            <a:picLocks noGrp="1"/>
          </p:cNvPicPr>
          <p:nvPr>
            <p:ph type="pic" idx="21"/>
          </p:nvPr>
        </p:nvPicPr>
        <p:blipFill>
          <a:blip r:embed="rId3"/>
          <a:srcRect l="13035" t="820" r="13309" b="729"/>
          <a:stretch>
            <a:fillRect/>
          </a:stretch>
        </p:blipFill>
        <p:spPr>
          <a:xfrm>
            <a:off x="18125669" y="0"/>
            <a:ext cx="6258332" cy="15128677"/>
          </a:xfrm>
          <a:prstGeom prst="rect">
            <a:avLst/>
          </a:prstGeom>
        </p:spPr>
      </p:pic>
      <p:sp>
        <p:nvSpPr>
          <p:cNvPr id="182" name="After encountering a microaggression, patients can manifest reactions in a physical, psychological, or mental displays.…"/>
          <p:cNvSpPr txBox="1">
            <a:spLocks noGrp="1"/>
          </p:cNvSpPr>
          <p:nvPr>
            <p:ph type="body" idx="1"/>
          </p:nvPr>
        </p:nvSpPr>
        <p:spPr>
          <a:xfrm>
            <a:off x="274563" y="3424142"/>
            <a:ext cx="17353585" cy="10092758"/>
          </a:xfrm>
          <a:prstGeom prst="rect">
            <a:avLst/>
          </a:prstGeom>
        </p:spPr>
        <p:txBody>
          <a:bodyPr anchor="ctr">
            <a:noAutofit/>
          </a:bodyPr>
          <a:lstStyle/>
          <a:p>
            <a:pPr marL="987777" indent="-987777" algn="l">
              <a:lnSpc>
                <a:spcPct val="100000"/>
              </a:lnSpc>
              <a:spcBef>
                <a:spcPts val="2000"/>
              </a:spcBef>
              <a:buSzPct val="75000"/>
              <a:buFont typeface="Zapf Dingbats"/>
              <a:buChar char="➤"/>
              <a:defRPr sz="3400" b="1" i="0">
                <a:solidFill>
                  <a:srgbClr val="3B5A36"/>
                </a:solidFill>
              </a:defRPr>
            </a:pPr>
            <a:r>
              <a:rPr dirty="0"/>
              <a:t>After encountering a microaggression, patients can manifest reactions in a physical, psychological, or mental displays. </a:t>
            </a:r>
          </a:p>
          <a:p>
            <a:pPr marL="987777" indent="-987777" algn="l">
              <a:lnSpc>
                <a:spcPct val="100000"/>
              </a:lnSpc>
              <a:spcBef>
                <a:spcPts val="2000"/>
              </a:spcBef>
              <a:buSzPct val="75000"/>
              <a:buFont typeface="Zapf Dingbats"/>
              <a:buChar char="➤"/>
              <a:defRPr sz="3400" b="1" i="0">
                <a:solidFill>
                  <a:srgbClr val="3B5A36"/>
                </a:solidFill>
              </a:defRPr>
            </a:pPr>
            <a:r>
              <a:rPr dirty="0"/>
              <a:t>Physical reactions can include;</a:t>
            </a:r>
          </a:p>
          <a:p>
            <a:pPr marL="2892777" lvl="3" indent="-987777" algn="l">
              <a:lnSpc>
                <a:spcPct val="100000"/>
              </a:lnSpc>
              <a:spcBef>
                <a:spcPts val="2000"/>
              </a:spcBef>
              <a:buSzPct val="75000"/>
              <a:buFont typeface="Zapf Dingbats"/>
              <a:buChar char="➤"/>
              <a:defRPr sz="3100" b="1" i="0">
                <a:solidFill>
                  <a:srgbClr val="FFFFFF"/>
                </a:solidFill>
              </a:defRPr>
            </a:pPr>
            <a:r>
              <a:rPr dirty="0"/>
              <a:t>GI problems</a:t>
            </a:r>
          </a:p>
          <a:p>
            <a:pPr marL="2892777" lvl="3" indent="-987777" algn="l">
              <a:lnSpc>
                <a:spcPct val="100000"/>
              </a:lnSpc>
              <a:spcBef>
                <a:spcPts val="2000"/>
              </a:spcBef>
              <a:buSzPct val="75000"/>
              <a:buFont typeface="Zapf Dingbats"/>
              <a:buChar char="➤"/>
              <a:defRPr sz="3100" b="1" i="0">
                <a:solidFill>
                  <a:srgbClr val="FFFFFF"/>
                </a:solidFill>
              </a:defRPr>
            </a:pPr>
            <a:r>
              <a:rPr dirty="0"/>
              <a:t>Hypertension</a:t>
            </a:r>
          </a:p>
          <a:p>
            <a:pPr marL="2892777" lvl="3" indent="-987777" algn="l">
              <a:lnSpc>
                <a:spcPct val="100000"/>
              </a:lnSpc>
              <a:spcBef>
                <a:spcPts val="2000"/>
              </a:spcBef>
              <a:buSzPct val="75000"/>
              <a:buFont typeface="Zapf Dingbats"/>
              <a:buChar char="➤"/>
              <a:defRPr sz="3100" b="1" i="0">
                <a:solidFill>
                  <a:srgbClr val="FFFFFF"/>
                </a:solidFill>
              </a:defRPr>
            </a:pPr>
            <a:r>
              <a:rPr dirty="0"/>
              <a:t>Increased heart rate or respirations </a:t>
            </a:r>
          </a:p>
          <a:p>
            <a:pPr marL="987777" indent="-987777" algn="l">
              <a:lnSpc>
                <a:spcPct val="100000"/>
              </a:lnSpc>
              <a:spcBef>
                <a:spcPts val="2000"/>
              </a:spcBef>
              <a:buSzPct val="75000"/>
              <a:buFont typeface="Zapf Dingbats"/>
              <a:buChar char="➤"/>
              <a:defRPr sz="3400" b="1" i="0">
                <a:solidFill>
                  <a:srgbClr val="3B5A36"/>
                </a:solidFill>
              </a:defRPr>
            </a:pPr>
            <a:r>
              <a:rPr dirty="0"/>
              <a:t>Mental reactions can make a patient feel;</a:t>
            </a:r>
          </a:p>
          <a:p>
            <a:pPr marL="2892777" lvl="3" indent="-987777" algn="l">
              <a:lnSpc>
                <a:spcPct val="100000"/>
              </a:lnSpc>
              <a:spcBef>
                <a:spcPts val="2000"/>
              </a:spcBef>
              <a:buSzPct val="75000"/>
              <a:buFont typeface="Zapf Dingbats"/>
              <a:buChar char="➤"/>
              <a:defRPr sz="3100" b="1" i="0">
                <a:solidFill>
                  <a:srgbClr val="FFFFFF"/>
                </a:solidFill>
              </a:defRPr>
            </a:pPr>
            <a:r>
              <a:rPr dirty="0"/>
              <a:t>Isolated </a:t>
            </a:r>
          </a:p>
          <a:p>
            <a:pPr marL="2892777" lvl="3" indent="-987777" algn="l">
              <a:lnSpc>
                <a:spcPct val="100000"/>
              </a:lnSpc>
              <a:spcBef>
                <a:spcPts val="2000"/>
              </a:spcBef>
              <a:buSzPct val="75000"/>
              <a:buFont typeface="Zapf Dingbats"/>
              <a:buChar char="➤"/>
              <a:defRPr sz="3100" b="1" i="0">
                <a:solidFill>
                  <a:srgbClr val="FFFFFF"/>
                </a:solidFill>
              </a:defRPr>
            </a:pPr>
            <a:r>
              <a:rPr dirty="0"/>
              <a:t>Betrayed</a:t>
            </a:r>
          </a:p>
          <a:p>
            <a:pPr marL="2892777" lvl="3" indent="-987777" algn="l">
              <a:lnSpc>
                <a:spcPct val="100000"/>
              </a:lnSpc>
              <a:spcBef>
                <a:spcPts val="2000"/>
              </a:spcBef>
              <a:buSzPct val="75000"/>
              <a:buFont typeface="Zapf Dingbats"/>
              <a:buChar char="➤"/>
              <a:defRPr sz="3100" b="1" i="0">
                <a:solidFill>
                  <a:srgbClr val="FFFFFF"/>
                </a:solidFill>
              </a:defRPr>
            </a:pPr>
            <a:r>
              <a:rPr dirty="0"/>
              <a:t>Anxious </a:t>
            </a:r>
          </a:p>
          <a:p>
            <a:pPr marL="2892777" lvl="3" indent="-987777" algn="l">
              <a:lnSpc>
                <a:spcPct val="100000"/>
              </a:lnSpc>
              <a:spcBef>
                <a:spcPts val="2000"/>
              </a:spcBef>
              <a:buSzPct val="75000"/>
              <a:buFont typeface="Zapf Dingbats"/>
              <a:buChar char="➤"/>
              <a:defRPr sz="3100" b="1" i="0">
                <a:solidFill>
                  <a:srgbClr val="FFFFFF"/>
                </a:solidFill>
              </a:defRPr>
            </a:pPr>
            <a:r>
              <a:rPr dirty="0"/>
              <a:t>Depressed</a:t>
            </a:r>
          </a:p>
          <a:p>
            <a:pPr marL="2836333" lvl="3" indent="-931333" algn="l">
              <a:lnSpc>
                <a:spcPct val="100000"/>
              </a:lnSpc>
              <a:spcBef>
                <a:spcPts val="2000"/>
              </a:spcBef>
              <a:buSzPct val="75000"/>
              <a:buFont typeface="Zapf Dingbats"/>
              <a:buChar char="➤"/>
              <a:defRPr sz="3100" b="1" i="0">
                <a:solidFill>
                  <a:srgbClr val="FFFFFF"/>
                </a:solidFill>
              </a:defRPr>
            </a:pPr>
            <a:r>
              <a:rPr dirty="0"/>
              <a:t>Angry</a:t>
            </a:r>
          </a:p>
          <a:p>
            <a:pPr marL="2892777" lvl="3" indent="-987777" algn="l">
              <a:lnSpc>
                <a:spcPct val="100000"/>
              </a:lnSpc>
              <a:spcBef>
                <a:spcPts val="2000"/>
              </a:spcBef>
              <a:buSzPct val="75000"/>
              <a:buFont typeface="Zapf Dingbats"/>
              <a:buChar char="➤"/>
              <a:defRPr sz="3100" b="1" i="0">
                <a:solidFill>
                  <a:srgbClr val="FFFFFF"/>
                </a:solidFill>
              </a:defRPr>
            </a:pPr>
            <a:r>
              <a:rPr dirty="0"/>
              <a:t>Tense</a:t>
            </a:r>
          </a:p>
        </p:txBody>
      </p:sp>
    </p:spTree>
  </p:cSld>
  <p:clrMapOvr>
    <a:masterClrMapping/>
  </p:clrMapOvr>
  <mc:AlternateContent xmlns:mc="http://schemas.openxmlformats.org/markup-compatibility/2006" xmlns:p14="http://schemas.microsoft.com/office/powerpoint/2010/main">
    <mc:Choice Requires="p14">
      <p:transition spd="slow" p14:dur="2000">
        <p:dissolve/>
      </p:transition>
    </mc:Choice>
    <mc:Fallback xmlns="" xmlns:m="http://schemas.openxmlformats.org/officeDocument/2006/math" xmlns:a14="http://schemas.microsoft.com/office/drawing/2010/main">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A7BBBB"/>
        </a:solidFill>
        <a:effectLst/>
      </p:bgPr>
    </p:bg>
    <p:spTree>
      <p:nvGrpSpPr>
        <p:cNvPr id="1" name=""/>
        <p:cNvGrpSpPr/>
        <p:nvPr/>
      </p:nvGrpSpPr>
      <p:grpSpPr>
        <a:xfrm>
          <a:off x="0" y="0"/>
          <a:ext cx="0" cy="0"/>
          <a:chOff x="0" y="0"/>
          <a:chExt cx="0" cy="0"/>
        </a:xfrm>
      </p:grpSpPr>
      <p:pic>
        <p:nvPicPr>
          <p:cNvPr id="184" name="Line Line" descr="Line Line"/>
          <p:cNvPicPr>
            <a:picLocks/>
          </p:cNvPicPr>
          <p:nvPr/>
        </p:nvPicPr>
        <p:blipFill>
          <a:blip r:embed="rId2"/>
          <a:stretch>
            <a:fillRect/>
          </a:stretch>
        </p:blipFill>
        <p:spPr>
          <a:xfrm rot="21600000">
            <a:off x="7965849" y="2449860"/>
            <a:ext cx="16117690" cy="139704"/>
          </a:xfrm>
          <a:prstGeom prst="rect">
            <a:avLst/>
          </a:prstGeom>
        </p:spPr>
      </p:pic>
      <p:pic>
        <p:nvPicPr>
          <p:cNvPr id="186" name="Image" descr="Image"/>
          <p:cNvPicPr>
            <a:picLocks noGrp="1"/>
          </p:cNvPicPr>
          <p:nvPr>
            <p:ph type="pic" idx="21"/>
          </p:nvPr>
        </p:nvPicPr>
        <p:blipFill>
          <a:blip r:embed="rId3"/>
          <a:srcRect l="13035" t="820" r="13309" b="729"/>
          <a:stretch>
            <a:fillRect/>
          </a:stretch>
        </p:blipFill>
        <p:spPr>
          <a:xfrm>
            <a:off x="-95676" y="0"/>
            <a:ext cx="7916683" cy="13716000"/>
          </a:xfrm>
          <a:prstGeom prst="rect">
            <a:avLst/>
          </a:prstGeom>
        </p:spPr>
      </p:pic>
      <p:sp>
        <p:nvSpPr>
          <p:cNvPr id="187" name="Coping Strategies for patients"/>
          <p:cNvSpPr txBox="1">
            <a:spLocks noGrp="1"/>
          </p:cNvSpPr>
          <p:nvPr>
            <p:ph type="title"/>
          </p:nvPr>
        </p:nvSpPr>
        <p:spPr>
          <a:xfrm>
            <a:off x="8085615" y="364547"/>
            <a:ext cx="15878158" cy="2134058"/>
          </a:xfrm>
          <a:prstGeom prst="rect">
            <a:avLst/>
          </a:prstGeom>
        </p:spPr>
        <p:txBody>
          <a:bodyPr anchor="ctr">
            <a:noAutofit/>
          </a:bodyPr>
          <a:lstStyle>
            <a:lvl1pPr algn="ctr">
              <a:defRPr sz="11200">
                <a:solidFill>
                  <a:schemeClr val="accent6">
                    <a:hueOff val="268947"/>
                    <a:satOff val="-2541"/>
                    <a:lumOff val="-27730"/>
                  </a:schemeClr>
                </a:solidFill>
              </a:defRPr>
            </a:lvl1pPr>
          </a:lstStyle>
          <a:p>
            <a:r>
              <a:t> Coping Strategies for patients </a:t>
            </a:r>
          </a:p>
        </p:txBody>
      </p:sp>
      <p:sp>
        <p:nvSpPr>
          <p:cNvPr id="188" name="Use laughter as a mask for pain or embarrassment…"/>
          <p:cNvSpPr txBox="1">
            <a:spLocks noGrp="1"/>
          </p:cNvSpPr>
          <p:nvPr>
            <p:ph type="body" idx="1"/>
          </p:nvPr>
        </p:nvSpPr>
        <p:spPr>
          <a:xfrm>
            <a:off x="8326277" y="2667382"/>
            <a:ext cx="15396833" cy="10868764"/>
          </a:xfrm>
          <a:prstGeom prst="rect">
            <a:avLst/>
          </a:prstGeom>
        </p:spPr>
        <p:txBody>
          <a:bodyPr anchor="ctr">
            <a:noAutofit/>
          </a:bodyPr>
          <a:lstStyle/>
          <a:p>
            <a:pPr marL="987777" indent="-987777" algn="l">
              <a:lnSpc>
                <a:spcPct val="100000"/>
              </a:lnSpc>
              <a:spcBef>
                <a:spcPts val="2000"/>
              </a:spcBef>
              <a:buSzPct val="75000"/>
              <a:buFont typeface="Zapf Dingbats"/>
              <a:buChar char="➤"/>
              <a:defRPr sz="3500" b="1" i="0">
                <a:solidFill>
                  <a:schemeClr val="accent6">
                    <a:hueOff val="268947"/>
                    <a:satOff val="-2541"/>
                    <a:lumOff val="-27730"/>
                  </a:schemeClr>
                </a:solidFill>
              </a:defRPr>
            </a:pPr>
            <a:r>
              <a:t>Use laughter as a mask for pain or embarrassment </a:t>
            </a:r>
          </a:p>
          <a:p>
            <a:pPr marL="987777" indent="-987777" algn="l">
              <a:lnSpc>
                <a:spcPct val="100000"/>
              </a:lnSpc>
              <a:spcBef>
                <a:spcPts val="2000"/>
              </a:spcBef>
              <a:buSzPct val="75000"/>
              <a:buFont typeface="Zapf Dingbats"/>
              <a:buChar char="➤"/>
              <a:defRPr sz="3500" b="1" i="0">
                <a:solidFill>
                  <a:schemeClr val="accent6">
                    <a:hueOff val="268947"/>
                    <a:satOff val="-2541"/>
                    <a:lumOff val="-27730"/>
                  </a:schemeClr>
                </a:solidFill>
              </a:defRPr>
            </a:pPr>
            <a:r>
              <a:t>Ignore it </a:t>
            </a:r>
          </a:p>
          <a:p>
            <a:pPr marL="987777" indent="-987777" algn="l">
              <a:lnSpc>
                <a:spcPct val="100000"/>
              </a:lnSpc>
              <a:spcBef>
                <a:spcPts val="2000"/>
              </a:spcBef>
              <a:buSzPct val="75000"/>
              <a:buFont typeface="Zapf Dingbats"/>
              <a:buChar char="➤"/>
              <a:defRPr sz="3500" b="1" i="0">
                <a:solidFill>
                  <a:schemeClr val="accent6">
                    <a:hueOff val="268947"/>
                    <a:satOff val="-2541"/>
                    <a:lumOff val="-27730"/>
                  </a:schemeClr>
                </a:solidFill>
              </a:defRPr>
            </a:pPr>
            <a:r>
              <a:t>Offer a “pass” for the offender by making an excuse </a:t>
            </a:r>
          </a:p>
          <a:p>
            <a:pPr marL="987777" indent="-987777" algn="l">
              <a:lnSpc>
                <a:spcPct val="100000"/>
              </a:lnSpc>
              <a:spcBef>
                <a:spcPts val="2000"/>
              </a:spcBef>
              <a:buSzPct val="75000"/>
              <a:buFont typeface="Zapf Dingbats"/>
              <a:buChar char="➤"/>
              <a:defRPr sz="3500" b="1" i="0">
                <a:solidFill>
                  <a:srgbClr val="5C5C5C"/>
                </a:solidFill>
              </a:defRPr>
            </a:pPr>
            <a:r>
              <a:rPr>
                <a:solidFill>
                  <a:schemeClr val="accent6">
                    <a:hueOff val="268947"/>
                    <a:satOff val="-2541"/>
                    <a:lumOff val="-27730"/>
                  </a:schemeClr>
                </a:solidFill>
              </a:rPr>
              <a:t>Begin avoiding offender</a:t>
            </a:r>
            <a:r>
              <a:t> </a:t>
            </a:r>
          </a:p>
          <a:p>
            <a:pPr marL="2892777" lvl="3" indent="-987777" algn="l">
              <a:lnSpc>
                <a:spcPct val="100000"/>
              </a:lnSpc>
              <a:spcBef>
                <a:spcPts val="2000"/>
              </a:spcBef>
              <a:buClr>
                <a:srgbClr val="FFFFFF"/>
              </a:buClr>
              <a:buSzPct val="75000"/>
              <a:buFont typeface="Zapf Dingbats"/>
              <a:buChar char="➤"/>
              <a:defRPr sz="3200" b="1" i="0">
                <a:solidFill>
                  <a:srgbClr val="5C5C5C"/>
                </a:solidFill>
              </a:defRPr>
            </a:pPr>
            <a:r>
              <a:rPr>
                <a:solidFill>
                  <a:srgbClr val="FFFFFF"/>
                </a:solidFill>
              </a:rPr>
              <a:t>This is when is begins to negatively impact patient compliance and treatment.</a:t>
            </a:r>
            <a:r>
              <a:t> </a:t>
            </a:r>
          </a:p>
          <a:p>
            <a:pPr marL="987777" indent="-987777" algn="l">
              <a:lnSpc>
                <a:spcPct val="100000"/>
              </a:lnSpc>
              <a:spcBef>
                <a:spcPts val="2000"/>
              </a:spcBef>
              <a:buSzPct val="75000"/>
              <a:buFont typeface="Zapf Dingbats"/>
              <a:buChar char="➤"/>
              <a:defRPr sz="3500" b="1" i="0">
                <a:solidFill>
                  <a:schemeClr val="accent6">
                    <a:hueOff val="268947"/>
                    <a:satOff val="-2541"/>
                    <a:lumOff val="-27730"/>
                  </a:schemeClr>
                </a:solidFill>
              </a:defRPr>
            </a:pPr>
            <a:r>
              <a:t>Be aware in changes in body language to understand discontent from patient</a:t>
            </a:r>
          </a:p>
          <a:p>
            <a:pPr marL="2892777" lvl="3" indent="-987777" algn="l">
              <a:lnSpc>
                <a:spcPct val="100000"/>
              </a:lnSpc>
              <a:spcBef>
                <a:spcPts val="2000"/>
              </a:spcBef>
              <a:buSzPct val="75000"/>
              <a:buFont typeface="Zapf Dingbats"/>
              <a:buChar char="➤"/>
              <a:defRPr sz="3200" b="1" i="0">
                <a:solidFill>
                  <a:srgbClr val="FFFFFF"/>
                </a:solidFill>
              </a:defRPr>
            </a:pPr>
            <a:r>
              <a:t>Help to identify when microaggression occurred</a:t>
            </a:r>
          </a:p>
          <a:p>
            <a:pPr marL="2892777" lvl="3" indent="-987777" algn="l">
              <a:lnSpc>
                <a:spcPct val="100000"/>
              </a:lnSpc>
              <a:spcBef>
                <a:spcPts val="2000"/>
              </a:spcBef>
              <a:buSzPct val="75000"/>
              <a:buFont typeface="Zapf Dingbats"/>
              <a:buChar char="➤"/>
              <a:defRPr sz="3200" b="1" i="0">
                <a:solidFill>
                  <a:srgbClr val="FFFFFF"/>
                </a:solidFill>
              </a:defRPr>
            </a:pPr>
            <a:r>
              <a:t>“Are you okay, did I say or do something to offend you”</a:t>
            </a:r>
          </a:p>
          <a:p>
            <a:pPr marL="2892777" lvl="3" indent="-987777" algn="l">
              <a:lnSpc>
                <a:spcPct val="100000"/>
              </a:lnSpc>
              <a:spcBef>
                <a:spcPts val="2000"/>
              </a:spcBef>
              <a:buSzPct val="75000"/>
              <a:buFont typeface="Zapf Dingbats"/>
              <a:buChar char="➤"/>
              <a:defRPr sz="3200" b="1" i="0">
                <a:solidFill>
                  <a:srgbClr val="FFFFFF"/>
                </a:solidFill>
              </a:defRPr>
            </a:pPr>
            <a:r>
              <a:t>Be open to hear what patient has to say and try not to become defensive </a:t>
            </a:r>
          </a:p>
          <a:p>
            <a:pPr marL="2892777" lvl="3" indent="-987777" algn="l">
              <a:lnSpc>
                <a:spcPct val="100000"/>
              </a:lnSpc>
              <a:spcBef>
                <a:spcPts val="2000"/>
              </a:spcBef>
              <a:buSzPct val="75000"/>
              <a:buFont typeface="Zapf Dingbats"/>
              <a:buChar char="➤"/>
              <a:defRPr sz="3200" b="1" i="0">
                <a:solidFill>
                  <a:srgbClr val="FFFFFF"/>
                </a:solidFill>
              </a:defRPr>
            </a:pPr>
            <a:r>
              <a:t>Apologize, learn, and do not repeat</a:t>
            </a:r>
          </a:p>
        </p:txBody>
      </p:sp>
    </p:spTree>
  </p:cSld>
  <p:clrMapOvr>
    <a:masterClrMapping/>
  </p:clrMapOvr>
  <mc:AlternateContent xmlns:mc="http://schemas.openxmlformats.org/markup-compatibility/2006" xmlns:p14="http://schemas.microsoft.com/office/powerpoint/2010/main">
    <mc:Choice Requires="p14">
      <p:transition spd="med">
        <p:circle/>
      </p:transition>
    </mc:Choice>
    <mc:Fallback xmlns="" xmlns:m="http://schemas.openxmlformats.org/officeDocument/2006/math" xmlns:a14="http://schemas.microsoft.com/office/drawing/2010/main">
      <p:transition spd="fast">
        <p:fade/>
      </p:transition>
    </mc:Fallback>
  </mc:AlternateContent>
</p:sld>
</file>

<file path=ppt/theme/theme1.xml><?xml version="1.0" encoding="utf-8"?>
<a:theme xmlns:a="http://schemas.openxmlformats.org/drawingml/2006/main" name="New_Template9">
  <a:themeElements>
    <a:clrScheme name="New_Template9">
      <a:dk1>
        <a:srgbClr val="5C5C5C"/>
      </a:dk1>
      <a:lt1>
        <a:srgbClr val="FFFFFF"/>
      </a:lt1>
      <a:dk2>
        <a:srgbClr val="5C5C5C"/>
      </a:dk2>
      <a:lt2>
        <a:srgbClr val="CBCBCB"/>
      </a:lt2>
      <a:accent1>
        <a:srgbClr val="80989C"/>
      </a:accent1>
      <a:accent2>
        <a:srgbClr val="A8AB65"/>
      </a:accent2>
      <a:accent3>
        <a:srgbClr val="CBAC69"/>
      </a:accent3>
      <a:accent4>
        <a:srgbClr val="CF7330"/>
      </a:accent4>
      <a:accent5>
        <a:srgbClr val="B44C34"/>
      </a:accent5>
      <a:accent6>
        <a:srgbClr val="8C869B"/>
      </a:accent6>
      <a:hlink>
        <a:srgbClr val="0000FF"/>
      </a:hlink>
      <a:folHlink>
        <a:srgbClr val="FF00FF"/>
      </a:folHlink>
    </a:clrScheme>
    <a:fontScheme name="New_Template9">
      <a:majorFont>
        <a:latin typeface="DIN Condensed Bold"/>
        <a:ea typeface="DIN Condensed Bold"/>
        <a:cs typeface="DIN Condensed Bold"/>
      </a:majorFont>
      <a:minorFont>
        <a:latin typeface="DIN Condensed Bold"/>
        <a:ea typeface="DIN Condensed Bold"/>
        <a:cs typeface="DIN Condensed Bold"/>
      </a:minorFont>
    </a:fontScheme>
    <a:fmtScheme name="New_Template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hueOff val="-522454"/>
            <a:satOff val="1153"/>
            <a:lumOff val="13444"/>
          </a:schemeClr>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500" b="0" i="0" u="none" strike="noStrike" cap="none" spc="0" normalizeH="0" baseline="0">
            <a:ln>
              <a:noFill/>
            </a:ln>
            <a:solidFill>
              <a:srgbClr val="FFFFFF"/>
            </a:solidFill>
            <a:effectLst/>
            <a:uFillTx/>
            <a:latin typeface="DIN Alternate Bold"/>
            <a:ea typeface="DIN Alternate Bold"/>
            <a:cs typeface="DIN Alternate Bold"/>
            <a:sym typeface="DIN Alternate Bold"/>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747676"/>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825500" rtl="0" fontAlgn="auto" latinLnBrk="0" hangingPunct="0">
          <a:lnSpc>
            <a:spcPct val="100000"/>
          </a:lnSpc>
          <a:spcBef>
            <a:spcPts val="2000"/>
          </a:spcBef>
          <a:spcAft>
            <a:spcPts val="0"/>
          </a:spcAft>
          <a:buClrTx/>
          <a:buSzTx/>
          <a:buFontTx/>
          <a:buNone/>
          <a:tabLst/>
          <a:defRPr kumimoji="0" sz="4000" b="0" i="1" u="none" strike="noStrike" cap="none" spc="39" normalizeH="0" baseline="0">
            <a:ln>
              <a:noFill/>
            </a:ln>
            <a:solidFill>
              <a:srgbClr val="5C5C5C"/>
            </a:solidFill>
            <a:effectLst/>
            <a:uFillTx/>
            <a:latin typeface="Iowan Old Style Roman"/>
            <a:ea typeface="Iowan Old Style Roman"/>
            <a:cs typeface="Iowan Old Style Roman"/>
            <a:sym typeface="Iowan Old Style Roman"/>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New_Template9">
  <a:themeElements>
    <a:clrScheme name="New_Template9">
      <a:dk1>
        <a:srgbClr val="000000"/>
      </a:dk1>
      <a:lt1>
        <a:srgbClr val="FFFFFF"/>
      </a:lt1>
      <a:dk2>
        <a:srgbClr val="5C5C5C"/>
      </a:dk2>
      <a:lt2>
        <a:srgbClr val="CBCBCB"/>
      </a:lt2>
      <a:accent1>
        <a:srgbClr val="80989C"/>
      </a:accent1>
      <a:accent2>
        <a:srgbClr val="A8AB65"/>
      </a:accent2>
      <a:accent3>
        <a:srgbClr val="CBAC69"/>
      </a:accent3>
      <a:accent4>
        <a:srgbClr val="CF7330"/>
      </a:accent4>
      <a:accent5>
        <a:srgbClr val="B44C34"/>
      </a:accent5>
      <a:accent6>
        <a:srgbClr val="8C869B"/>
      </a:accent6>
      <a:hlink>
        <a:srgbClr val="0000FF"/>
      </a:hlink>
      <a:folHlink>
        <a:srgbClr val="FF00FF"/>
      </a:folHlink>
    </a:clrScheme>
    <a:fontScheme name="New_Template9">
      <a:majorFont>
        <a:latin typeface="DIN Condensed Bold"/>
        <a:ea typeface="DIN Condensed Bold"/>
        <a:cs typeface="DIN Condensed Bold"/>
      </a:majorFont>
      <a:minorFont>
        <a:latin typeface="DIN Condensed Bold"/>
        <a:ea typeface="DIN Condensed Bold"/>
        <a:cs typeface="DIN Condensed Bold"/>
      </a:minorFont>
    </a:fontScheme>
    <a:fmtScheme name="New_Template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hueOff val="-522454"/>
            <a:satOff val="1153"/>
            <a:lumOff val="13444"/>
          </a:schemeClr>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500" b="0" i="0" u="none" strike="noStrike" cap="none" spc="0" normalizeH="0" baseline="0">
            <a:ln>
              <a:noFill/>
            </a:ln>
            <a:solidFill>
              <a:srgbClr val="FFFFFF"/>
            </a:solidFill>
            <a:effectLst/>
            <a:uFillTx/>
            <a:latin typeface="DIN Alternate Bold"/>
            <a:ea typeface="DIN Alternate Bold"/>
            <a:cs typeface="DIN Alternate Bold"/>
            <a:sym typeface="DIN Alternate Bold"/>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747676"/>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825500" rtl="0" fontAlgn="auto" latinLnBrk="0" hangingPunct="0">
          <a:lnSpc>
            <a:spcPct val="100000"/>
          </a:lnSpc>
          <a:spcBef>
            <a:spcPts val="2000"/>
          </a:spcBef>
          <a:spcAft>
            <a:spcPts val="0"/>
          </a:spcAft>
          <a:buClrTx/>
          <a:buSzTx/>
          <a:buFontTx/>
          <a:buNone/>
          <a:tabLst/>
          <a:defRPr kumimoji="0" sz="4000" b="0" i="1" u="none" strike="noStrike" cap="none" spc="39" normalizeH="0" baseline="0">
            <a:ln>
              <a:noFill/>
            </a:ln>
            <a:solidFill>
              <a:srgbClr val="5C5C5C"/>
            </a:solidFill>
            <a:effectLst/>
            <a:uFillTx/>
            <a:latin typeface="Iowan Old Style Roman"/>
            <a:ea typeface="Iowan Old Style Roman"/>
            <a:cs typeface="Iowan Old Style Roman"/>
            <a:sym typeface="Iowan Old Style Roman"/>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3</TotalTime>
  <Words>869</Words>
  <Application>Microsoft Office PowerPoint</Application>
  <PresentationFormat>Custom</PresentationFormat>
  <Paragraphs>103</Paragraphs>
  <Slides>12</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12</vt:i4>
      </vt:variant>
    </vt:vector>
  </HeadingPairs>
  <TitlesOfParts>
    <vt:vector size="20" baseType="lpstr">
      <vt:lpstr>Baskerville</vt:lpstr>
      <vt:lpstr>DIN Alternate Bold</vt:lpstr>
      <vt:lpstr>DIN Condensed Bold</vt:lpstr>
      <vt:lpstr>Helvetica</vt:lpstr>
      <vt:lpstr>Helvetica Neue</vt:lpstr>
      <vt:lpstr>Iowan Old Style Roman</vt:lpstr>
      <vt:lpstr>Zapf Dingbats</vt:lpstr>
      <vt:lpstr>New_Template9</vt:lpstr>
      <vt:lpstr>Addressing Implicit Bias and Micro-aggressions </vt:lpstr>
      <vt:lpstr>What is bias?</vt:lpstr>
      <vt:lpstr>Implicit Bias   </vt:lpstr>
      <vt:lpstr>PowerPoint Presentation</vt:lpstr>
      <vt:lpstr>What is a Micro- Aggression?</vt:lpstr>
      <vt:lpstr>So what does that Mean?</vt:lpstr>
      <vt:lpstr>4 Types of Microaggressions </vt:lpstr>
      <vt:lpstr>How MicroAggressions effect patients and Patient outcomes </vt:lpstr>
      <vt:lpstr> Coping Strategies for patients </vt:lpstr>
      <vt:lpstr>PowerPoint Presentation</vt:lpstr>
      <vt:lpstr>PowerPoint Presentation</vt:lpstr>
      <vt:lpstr>Resources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Addressing Implicit Bias and Micro-aggressions</dc:title>
  <cp:lastModifiedBy>Smith, Theodore</cp:lastModifiedBy>
  <cp:revision>2</cp:revision>
  <dcterms:modified xsi:type="dcterms:W3CDTF">2021-11-17T09:22:41Z</dcterms:modified>
</cp:coreProperties>
</file>